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8" r:id="rId1"/>
  </p:sldMasterIdLst>
  <p:sldIdLst>
    <p:sldId id="256" r:id="rId2"/>
    <p:sldId id="261" r:id="rId3"/>
    <p:sldId id="260" r:id="rId4"/>
    <p:sldId id="262" r:id="rId5"/>
    <p:sldId id="263" r:id="rId6"/>
    <p:sldId id="265" r:id="rId7"/>
    <p:sldId id="264" r:id="rId8"/>
    <p:sldId id="258" r:id="rId9"/>
    <p:sldId id="259" r:id="rId10"/>
    <p:sldId id="282" r:id="rId11"/>
    <p:sldId id="266" r:id="rId12"/>
    <p:sldId id="267" r:id="rId13"/>
    <p:sldId id="268" r:id="rId14"/>
    <p:sldId id="269" r:id="rId15"/>
    <p:sldId id="271" r:id="rId16"/>
    <p:sldId id="270" r:id="rId17"/>
    <p:sldId id="257" r:id="rId18"/>
    <p:sldId id="272" r:id="rId19"/>
    <p:sldId id="273" r:id="rId20"/>
    <p:sldId id="274" r:id="rId21"/>
    <p:sldId id="275" r:id="rId22"/>
    <p:sldId id="278" r:id="rId23"/>
    <p:sldId id="277" r:id="rId24"/>
    <p:sldId id="276" r:id="rId25"/>
    <p:sldId id="279" r:id="rId26"/>
    <p:sldId id="280" r:id="rId27"/>
    <p:sldId id="281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1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image" Target="../media/image13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image" Target="../media/image13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CADED4-929C-4AC1-A028-99EC9318BE33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F50062-D6BE-4EF0-AB8A-55743E81B2F7}">
      <dgm:prSet/>
      <dgm:spPr/>
      <dgm:t>
        <a:bodyPr/>
        <a:lstStyle/>
        <a:p>
          <a:r>
            <a:rPr lang="en-US" dirty="0"/>
            <a:t>1-Introduction</a:t>
          </a:r>
        </a:p>
      </dgm:t>
    </dgm:pt>
    <dgm:pt modelId="{C5F0B0F6-484E-41C7-9D0A-6B0086556E28}" type="parTrans" cxnId="{2F48351C-F8F3-4897-A84A-94E3DF6FD8C5}">
      <dgm:prSet/>
      <dgm:spPr/>
      <dgm:t>
        <a:bodyPr/>
        <a:lstStyle/>
        <a:p>
          <a:endParaRPr lang="en-US"/>
        </a:p>
      </dgm:t>
    </dgm:pt>
    <dgm:pt modelId="{94FECE9B-5EF1-4FF0-BCC9-1FDD067C8FD0}" type="sibTrans" cxnId="{2F48351C-F8F3-4897-A84A-94E3DF6FD8C5}">
      <dgm:prSet/>
      <dgm:spPr/>
      <dgm:t>
        <a:bodyPr/>
        <a:lstStyle/>
        <a:p>
          <a:endParaRPr lang="en-US"/>
        </a:p>
      </dgm:t>
    </dgm:pt>
    <dgm:pt modelId="{8115F6FD-A6B2-43F4-990D-962682D4CCE5}">
      <dgm:prSet/>
      <dgm:spPr/>
      <dgm:t>
        <a:bodyPr/>
        <a:lstStyle/>
        <a:p>
          <a:r>
            <a:rPr lang="en-US" dirty="0"/>
            <a:t>2- Algorithm used</a:t>
          </a:r>
        </a:p>
      </dgm:t>
    </dgm:pt>
    <dgm:pt modelId="{AB0A3B91-9858-48EA-B368-6B5EF00E831A}" type="parTrans" cxnId="{01780036-25D8-4208-8F62-CA7EB38650DD}">
      <dgm:prSet/>
      <dgm:spPr/>
      <dgm:t>
        <a:bodyPr/>
        <a:lstStyle/>
        <a:p>
          <a:endParaRPr lang="en-US"/>
        </a:p>
      </dgm:t>
    </dgm:pt>
    <dgm:pt modelId="{A294F7CB-062C-4E39-8396-6680E86BEC97}" type="sibTrans" cxnId="{01780036-25D8-4208-8F62-CA7EB38650DD}">
      <dgm:prSet/>
      <dgm:spPr/>
      <dgm:t>
        <a:bodyPr/>
        <a:lstStyle/>
        <a:p>
          <a:endParaRPr lang="en-US"/>
        </a:p>
      </dgm:t>
    </dgm:pt>
    <dgm:pt modelId="{E8AF4FDF-65B2-4356-8B9E-3127462B1392}">
      <dgm:prSet/>
      <dgm:spPr/>
      <dgm:t>
        <a:bodyPr/>
        <a:lstStyle/>
        <a:p>
          <a:r>
            <a:rPr lang="en-US"/>
            <a:t>3-Methods Implemented</a:t>
          </a:r>
        </a:p>
      </dgm:t>
    </dgm:pt>
    <dgm:pt modelId="{E7EE744D-BAA2-4A0A-9001-803A9CD875D5}" type="parTrans" cxnId="{20D0DC32-ED89-4472-B800-655F6D6C98B2}">
      <dgm:prSet/>
      <dgm:spPr/>
      <dgm:t>
        <a:bodyPr/>
        <a:lstStyle/>
        <a:p>
          <a:endParaRPr lang="en-US"/>
        </a:p>
      </dgm:t>
    </dgm:pt>
    <dgm:pt modelId="{5FBE0960-AC52-4755-9095-8E25E12917AE}" type="sibTrans" cxnId="{20D0DC32-ED89-4472-B800-655F6D6C98B2}">
      <dgm:prSet/>
      <dgm:spPr/>
      <dgm:t>
        <a:bodyPr/>
        <a:lstStyle/>
        <a:p>
          <a:endParaRPr lang="en-US"/>
        </a:p>
      </dgm:t>
    </dgm:pt>
    <dgm:pt modelId="{D5DA1887-F8BD-4447-9077-C64DDF0AD65D}">
      <dgm:prSet/>
      <dgm:spPr/>
      <dgm:t>
        <a:bodyPr/>
        <a:lstStyle/>
        <a:p>
          <a:r>
            <a:rPr lang="en-US" dirty="0"/>
            <a:t>4-Problems</a:t>
          </a:r>
        </a:p>
      </dgm:t>
    </dgm:pt>
    <dgm:pt modelId="{F6073DDF-1E09-444E-A16F-FED1B7376B75}" type="parTrans" cxnId="{0CA71697-3D52-4044-B6AF-5062A721C62B}">
      <dgm:prSet/>
      <dgm:spPr/>
      <dgm:t>
        <a:bodyPr/>
        <a:lstStyle/>
        <a:p>
          <a:endParaRPr lang="en-US"/>
        </a:p>
      </dgm:t>
    </dgm:pt>
    <dgm:pt modelId="{FF596566-4DDF-4CA7-A7FE-2C97B1FD8331}" type="sibTrans" cxnId="{0CA71697-3D52-4044-B6AF-5062A721C62B}">
      <dgm:prSet/>
      <dgm:spPr/>
      <dgm:t>
        <a:bodyPr/>
        <a:lstStyle/>
        <a:p>
          <a:endParaRPr lang="en-US"/>
        </a:p>
      </dgm:t>
    </dgm:pt>
    <dgm:pt modelId="{3BDE3CE4-E636-478D-B9BC-31C061FF4956}">
      <dgm:prSet/>
      <dgm:spPr/>
      <dgm:t>
        <a:bodyPr/>
        <a:lstStyle/>
        <a:p>
          <a:r>
            <a:rPr lang="en-US" dirty="0"/>
            <a:t>5-Tests </a:t>
          </a:r>
        </a:p>
      </dgm:t>
    </dgm:pt>
    <dgm:pt modelId="{3B28A2A2-048C-4AD4-A350-070BBF9D9F23}" type="parTrans" cxnId="{F84C1DC4-6293-451C-AC3A-88B7BE748DF0}">
      <dgm:prSet/>
      <dgm:spPr/>
      <dgm:t>
        <a:bodyPr/>
        <a:lstStyle/>
        <a:p>
          <a:endParaRPr lang="en-US"/>
        </a:p>
      </dgm:t>
    </dgm:pt>
    <dgm:pt modelId="{158881A5-6413-4365-A810-BEAD9A05201A}" type="sibTrans" cxnId="{F84C1DC4-6293-451C-AC3A-88B7BE748DF0}">
      <dgm:prSet/>
      <dgm:spPr/>
      <dgm:t>
        <a:bodyPr/>
        <a:lstStyle/>
        <a:p>
          <a:endParaRPr lang="en-US"/>
        </a:p>
      </dgm:t>
    </dgm:pt>
    <dgm:pt modelId="{8DAF50D7-4A3B-4F12-8E9C-5609C8DF31B9}" type="pres">
      <dgm:prSet presAssocID="{86CADED4-929C-4AC1-A028-99EC9318BE33}" presName="diagram" presStyleCnt="0">
        <dgm:presLayoutVars>
          <dgm:dir/>
          <dgm:resizeHandles val="exact"/>
        </dgm:presLayoutVars>
      </dgm:prSet>
      <dgm:spPr/>
    </dgm:pt>
    <dgm:pt modelId="{C6D7D3ED-8EE6-49A7-A41B-5957567534B0}" type="pres">
      <dgm:prSet presAssocID="{9DF50062-D6BE-4EF0-AB8A-55743E81B2F7}" presName="node" presStyleLbl="node1" presStyleIdx="0" presStyleCnt="5">
        <dgm:presLayoutVars>
          <dgm:bulletEnabled val="1"/>
        </dgm:presLayoutVars>
      </dgm:prSet>
      <dgm:spPr/>
    </dgm:pt>
    <dgm:pt modelId="{8B967283-BAF7-4D82-82D5-0A691358772E}" type="pres">
      <dgm:prSet presAssocID="{94FECE9B-5EF1-4FF0-BCC9-1FDD067C8FD0}" presName="sibTrans" presStyleLbl="sibTrans2D1" presStyleIdx="0" presStyleCnt="4"/>
      <dgm:spPr/>
    </dgm:pt>
    <dgm:pt modelId="{0C3F7C43-4100-4B69-A594-18576A0312F4}" type="pres">
      <dgm:prSet presAssocID="{94FECE9B-5EF1-4FF0-BCC9-1FDD067C8FD0}" presName="connectorText" presStyleLbl="sibTrans2D1" presStyleIdx="0" presStyleCnt="4"/>
      <dgm:spPr/>
    </dgm:pt>
    <dgm:pt modelId="{3ABA9F0F-06FF-435D-B776-EF801E5CB670}" type="pres">
      <dgm:prSet presAssocID="{8115F6FD-A6B2-43F4-990D-962682D4CCE5}" presName="node" presStyleLbl="node1" presStyleIdx="1" presStyleCnt="5">
        <dgm:presLayoutVars>
          <dgm:bulletEnabled val="1"/>
        </dgm:presLayoutVars>
      </dgm:prSet>
      <dgm:spPr/>
    </dgm:pt>
    <dgm:pt modelId="{4F243B75-268E-429E-9053-1BFA362A9BE6}" type="pres">
      <dgm:prSet presAssocID="{A294F7CB-062C-4E39-8396-6680E86BEC97}" presName="sibTrans" presStyleLbl="sibTrans2D1" presStyleIdx="1" presStyleCnt="4"/>
      <dgm:spPr/>
    </dgm:pt>
    <dgm:pt modelId="{CFD04716-F8AE-417C-80C6-9D914F8E4FE2}" type="pres">
      <dgm:prSet presAssocID="{A294F7CB-062C-4E39-8396-6680E86BEC97}" presName="connectorText" presStyleLbl="sibTrans2D1" presStyleIdx="1" presStyleCnt="4"/>
      <dgm:spPr/>
    </dgm:pt>
    <dgm:pt modelId="{7A69B79B-4BAF-400C-ACD0-BF421042FCFA}" type="pres">
      <dgm:prSet presAssocID="{E8AF4FDF-65B2-4356-8B9E-3127462B1392}" presName="node" presStyleLbl="node1" presStyleIdx="2" presStyleCnt="5">
        <dgm:presLayoutVars>
          <dgm:bulletEnabled val="1"/>
        </dgm:presLayoutVars>
      </dgm:prSet>
      <dgm:spPr/>
    </dgm:pt>
    <dgm:pt modelId="{3AA8A39C-8A50-4F5A-8901-A44997A27278}" type="pres">
      <dgm:prSet presAssocID="{5FBE0960-AC52-4755-9095-8E25E12917AE}" presName="sibTrans" presStyleLbl="sibTrans2D1" presStyleIdx="2" presStyleCnt="4"/>
      <dgm:spPr/>
    </dgm:pt>
    <dgm:pt modelId="{8F484BD5-B3FC-492C-9674-4BF50CA65195}" type="pres">
      <dgm:prSet presAssocID="{5FBE0960-AC52-4755-9095-8E25E12917AE}" presName="connectorText" presStyleLbl="sibTrans2D1" presStyleIdx="2" presStyleCnt="4"/>
      <dgm:spPr/>
    </dgm:pt>
    <dgm:pt modelId="{300F1B41-C0DF-4B1B-B92C-B87438FA59AA}" type="pres">
      <dgm:prSet presAssocID="{D5DA1887-F8BD-4447-9077-C64DDF0AD65D}" presName="node" presStyleLbl="node1" presStyleIdx="3" presStyleCnt="5">
        <dgm:presLayoutVars>
          <dgm:bulletEnabled val="1"/>
        </dgm:presLayoutVars>
      </dgm:prSet>
      <dgm:spPr/>
    </dgm:pt>
    <dgm:pt modelId="{CE6EA556-6E01-4CA9-9882-6646F164485C}" type="pres">
      <dgm:prSet presAssocID="{FF596566-4DDF-4CA7-A7FE-2C97B1FD8331}" presName="sibTrans" presStyleLbl="sibTrans2D1" presStyleIdx="3" presStyleCnt="4"/>
      <dgm:spPr/>
    </dgm:pt>
    <dgm:pt modelId="{361D303F-0689-4907-96D0-5C4B5360FFA3}" type="pres">
      <dgm:prSet presAssocID="{FF596566-4DDF-4CA7-A7FE-2C97B1FD8331}" presName="connectorText" presStyleLbl="sibTrans2D1" presStyleIdx="3" presStyleCnt="4"/>
      <dgm:spPr/>
    </dgm:pt>
    <dgm:pt modelId="{470CFE1A-AE13-4492-9741-3CAC5D9EF118}" type="pres">
      <dgm:prSet presAssocID="{3BDE3CE4-E636-478D-B9BC-31C061FF4956}" presName="node" presStyleLbl="node1" presStyleIdx="4" presStyleCnt="5">
        <dgm:presLayoutVars>
          <dgm:bulletEnabled val="1"/>
        </dgm:presLayoutVars>
      </dgm:prSet>
      <dgm:spPr/>
    </dgm:pt>
  </dgm:ptLst>
  <dgm:cxnLst>
    <dgm:cxn modelId="{88079819-F9C6-4132-A7C7-4555E85C6D5F}" type="presOf" srcId="{FF596566-4DDF-4CA7-A7FE-2C97B1FD8331}" destId="{CE6EA556-6E01-4CA9-9882-6646F164485C}" srcOrd="0" destOrd="0" presId="urn:microsoft.com/office/officeart/2005/8/layout/process5"/>
    <dgm:cxn modelId="{2F48351C-F8F3-4897-A84A-94E3DF6FD8C5}" srcId="{86CADED4-929C-4AC1-A028-99EC9318BE33}" destId="{9DF50062-D6BE-4EF0-AB8A-55743E81B2F7}" srcOrd="0" destOrd="0" parTransId="{C5F0B0F6-484E-41C7-9D0A-6B0086556E28}" sibTransId="{94FECE9B-5EF1-4FF0-BCC9-1FDD067C8FD0}"/>
    <dgm:cxn modelId="{3B3D561C-DF7E-417E-B575-E4AE6B38D219}" type="presOf" srcId="{8115F6FD-A6B2-43F4-990D-962682D4CCE5}" destId="{3ABA9F0F-06FF-435D-B776-EF801E5CB670}" srcOrd="0" destOrd="0" presId="urn:microsoft.com/office/officeart/2005/8/layout/process5"/>
    <dgm:cxn modelId="{99253720-71F5-4CC6-8F7D-EAC843F35525}" type="presOf" srcId="{A294F7CB-062C-4E39-8396-6680E86BEC97}" destId="{4F243B75-268E-429E-9053-1BFA362A9BE6}" srcOrd="0" destOrd="0" presId="urn:microsoft.com/office/officeart/2005/8/layout/process5"/>
    <dgm:cxn modelId="{3B1F1C2B-FCFC-46A5-8A7E-8116369C3EA8}" type="presOf" srcId="{A294F7CB-062C-4E39-8396-6680E86BEC97}" destId="{CFD04716-F8AE-417C-80C6-9D914F8E4FE2}" srcOrd="1" destOrd="0" presId="urn:microsoft.com/office/officeart/2005/8/layout/process5"/>
    <dgm:cxn modelId="{E7AF872E-091B-4A71-BF5D-DF35B78A8760}" type="presOf" srcId="{94FECE9B-5EF1-4FF0-BCC9-1FDD067C8FD0}" destId="{8B967283-BAF7-4D82-82D5-0A691358772E}" srcOrd="0" destOrd="0" presId="urn:microsoft.com/office/officeart/2005/8/layout/process5"/>
    <dgm:cxn modelId="{20D0DC32-ED89-4472-B800-655F6D6C98B2}" srcId="{86CADED4-929C-4AC1-A028-99EC9318BE33}" destId="{E8AF4FDF-65B2-4356-8B9E-3127462B1392}" srcOrd="2" destOrd="0" parTransId="{E7EE744D-BAA2-4A0A-9001-803A9CD875D5}" sibTransId="{5FBE0960-AC52-4755-9095-8E25E12917AE}"/>
    <dgm:cxn modelId="{01780036-25D8-4208-8F62-CA7EB38650DD}" srcId="{86CADED4-929C-4AC1-A028-99EC9318BE33}" destId="{8115F6FD-A6B2-43F4-990D-962682D4CCE5}" srcOrd="1" destOrd="0" parTransId="{AB0A3B91-9858-48EA-B368-6B5EF00E831A}" sibTransId="{A294F7CB-062C-4E39-8396-6680E86BEC97}"/>
    <dgm:cxn modelId="{EE650D3B-2996-4564-862B-DDC16A0A31C0}" type="presOf" srcId="{5FBE0960-AC52-4755-9095-8E25E12917AE}" destId="{8F484BD5-B3FC-492C-9674-4BF50CA65195}" srcOrd="1" destOrd="0" presId="urn:microsoft.com/office/officeart/2005/8/layout/process5"/>
    <dgm:cxn modelId="{BC323B62-8F74-414B-BAA5-3AB84612CA8B}" type="presOf" srcId="{94FECE9B-5EF1-4FF0-BCC9-1FDD067C8FD0}" destId="{0C3F7C43-4100-4B69-A594-18576A0312F4}" srcOrd="1" destOrd="0" presId="urn:microsoft.com/office/officeart/2005/8/layout/process5"/>
    <dgm:cxn modelId="{BD55CC43-0CE4-484F-A894-B090D4749A02}" type="presOf" srcId="{E8AF4FDF-65B2-4356-8B9E-3127462B1392}" destId="{7A69B79B-4BAF-400C-ACD0-BF421042FCFA}" srcOrd="0" destOrd="0" presId="urn:microsoft.com/office/officeart/2005/8/layout/process5"/>
    <dgm:cxn modelId="{49D9AB80-0C5C-48BF-97D5-04C5FB9D06BC}" type="presOf" srcId="{3BDE3CE4-E636-478D-B9BC-31C061FF4956}" destId="{470CFE1A-AE13-4492-9741-3CAC5D9EF118}" srcOrd="0" destOrd="0" presId="urn:microsoft.com/office/officeart/2005/8/layout/process5"/>
    <dgm:cxn modelId="{0CA71697-3D52-4044-B6AF-5062A721C62B}" srcId="{86CADED4-929C-4AC1-A028-99EC9318BE33}" destId="{D5DA1887-F8BD-4447-9077-C64DDF0AD65D}" srcOrd="3" destOrd="0" parTransId="{F6073DDF-1E09-444E-A16F-FED1B7376B75}" sibTransId="{FF596566-4DDF-4CA7-A7FE-2C97B1FD8331}"/>
    <dgm:cxn modelId="{5C7AE79F-1B66-40BE-B94B-4D5C8A23417E}" type="presOf" srcId="{FF596566-4DDF-4CA7-A7FE-2C97B1FD8331}" destId="{361D303F-0689-4907-96D0-5C4B5360FFA3}" srcOrd="1" destOrd="0" presId="urn:microsoft.com/office/officeart/2005/8/layout/process5"/>
    <dgm:cxn modelId="{A68CE2AE-AF30-4C40-AB7A-0FF37BA5C932}" type="presOf" srcId="{5FBE0960-AC52-4755-9095-8E25E12917AE}" destId="{3AA8A39C-8A50-4F5A-8901-A44997A27278}" srcOrd="0" destOrd="0" presId="urn:microsoft.com/office/officeart/2005/8/layout/process5"/>
    <dgm:cxn modelId="{F84C1DC4-6293-451C-AC3A-88B7BE748DF0}" srcId="{86CADED4-929C-4AC1-A028-99EC9318BE33}" destId="{3BDE3CE4-E636-478D-B9BC-31C061FF4956}" srcOrd="4" destOrd="0" parTransId="{3B28A2A2-048C-4AD4-A350-070BBF9D9F23}" sibTransId="{158881A5-6413-4365-A810-BEAD9A05201A}"/>
    <dgm:cxn modelId="{4DB520D3-20E3-4E7B-AD94-E16799CC72F0}" type="presOf" srcId="{9DF50062-D6BE-4EF0-AB8A-55743E81B2F7}" destId="{C6D7D3ED-8EE6-49A7-A41B-5957567534B0}" srcOrd="0" destOrd="0" presId="urn:microsoft.com/office/officeart/2005/8/layout/process5"/>
    <dgm:cxn modelId="{DD2B5AD6-E44A-4078-82DC-562470036232}" type="presOf" srcId="{D5DA1887-F8BD-4447-9077-C64DDF0AD65D}" destId="{300F1B41-C0DF-4B1B-B92C-B87438FA59AA}" srcOrd="0" destOrd="0" presId="urn:microsoft.com/office/officeart/2005/8/layout/process5"/>
    <dgm:cxn modelId="{FDC794F2-7C84-4706-A9A7-F63A79C0B7A2}" type="presOf" srcId="{86CADED4-929C-4AC1-A028-99EC9318BE33}" destId="{8DAF50D7-4A3B-4F12-8E9C-5609C8DF31B9}" srcOrd="0" destOrd="0" presId="urn:microsoft.com/office/officeart/2005/8/layout/process5"/>
    <dgm:cxn modelId="{E8F1E1F9-3E9E-47C1-B456-6B49AA5B64EE}" type="presParOf" srcId="{8DAF50D7-4A3B-4F12-8E9C-5609C8DF31B9}" destId="{C6D7D3ED-8EE6-49A7-A41B-5957567534B0}" srcOrd="0" destOrd="0" presId="urn:microsoft.com/office/officeart/2005/8/layout/process5"/>
    <dgm:cxn modelId="{5A7E563E-95E1-4281-B890-3A30AF430924}" type="presParOf" srcId="{8DAF50D7-4A3B-4F12-8E9C-5609C8DF31B9}" destId="{8B967283-BAF7-4D82-82D5-0A691358772E}" srcOrd="1" destOrd="0" presId="urn:microsoft.com/office/officeart/2005/8/layout/process5"/>
    <dgm:cxn modelId="{46A50A05-3490-492C-ABAE-2AE1E08509F6}" type="presParOf" srcId="{8B967283-BAF7-4D82-82D5-0A691358772E}" destId="{0C3F7C43-4100-4B69-A594-18576A0312F4}" srcOrd="0" destOrd="0" presId="urn:microsoft.com/office/officeart/2005/8/layout/process5"/>
    <dgm:cxn modelId="{E727E771-8425-4710-8EB0-32C9EE7B6E0E}" type="presParOf" srcId="{8DAF50D7-4A3B-4F12-8E9C-5609C8DF31B9}" destId="{3ABA9F0F-06FF-435D-B776-EF801E5CB670}" srcOrd="2" destOrd="0" presId="urn:microsoft.com/office/officeart/2005/8/layout/process5"/>
    <dgm:cxn modelId="{6519B24D-5BCF-4BED-B157-8EB8ACD51917}" type="presParOf" srcId="{8DAF50D7-4A3B-4F12-8E9C-5609C8DF31B9}" destId="{4F243B75-268E-429E-9053-1BFA362A9BE6}" srcOrd="3" destOrd="0" presId="urn:microsoft.com/office/officeart/2005/8/layout/process5"/>
    <dgm:cxn modelId="{0D966A1B-84B9-4DA5-91AF-4412EACEB093}" type="presParOf" srcId="{4F243B75-268E-429E-9053-1BFA362A9BE6}" destId="{CFD04716-F8AE-417C-80C6-9D914F8E4FE2}" srcOrd="0" destOrd="0" presId="urn:microsoft.com/office/officeart/2005/8/layout/process5"/>
    <dgm:cxn modelId="{E69980D8-48E8-4689-9FD7-BBC8CA0D4EC7}" type="presParOf" srcId="{8DAF50D7-4A3B-4F12-8E9C-5609C8DF31B9}" destId="{7A69B79B-4BAF-400C-ACD0-BF421042FCFA}" srcOrd="4" destOrd="0" presId="urn:microsoft.com/office/officeart/2005/8/layout/process5"/>
    <dgm:cxn modelId="{EE884071-7F89-4400-B015-2FDB911E09EA}" type="presParOf" srcId="{8DAF50D7-4A3B-4F12-8E9C-5609C8DF31B9}" destId="{3AA8A39C-8A50-4F5A-8901-A44997A27278}" srcOrd="5" destOrd="0" presId="urn:microsoft.com/office/officeart/2005/8/layout/process5"/>
    <dgm:cxn modelId="{9DA66DEB-5703-4DFA-967C-2616D3CF7643}" type="presParOf" srcId="{3AA8A39C-8A50-4F5A-8901-A44997A27278}" destId="{8F484BD5-B3FC-492C-9674-4BF50CA65195}" srcOrd="0" destOrd="0" presId="urn:microsoft.com/office/officeart/2005/8/layout/process5"/>
    <dgm:cxn modelId="{E1E37629-C170-4890-85F5-5B5D9EA4109D}" type="presParOf" srcId="{8DAF50D7-4A3B-4F12-8E9C-5609C8DF31B9}" destId="{300F1B41-C0DF-4B1B-B92C-B87438FA59AA}" srcOrd="6" destOrd="0" presId="urn:microsoft.com/office/officeart/2005/8/layout/process5"/>
    <dgm:cxn modelId="{DAEA1E64-0B31-48C7-ADD9-99C87C0123E6}" type="presParOf" srcId="{8DAF50D7-4A3B-4F12-8E9C-5609C8DF31B9}" destId="{CE6EA556-6E01-4CA9-9882-6646F164485C}" srcOrd="7" destOrd="0" presId="urn:microsoft.com/office/officeart/2005/8/layout/process5"/>
    <dgm:cxn modelId="{992794F4-1BBB-4D15-BF7F-1FEB3596055B}" type="presParOf" srcId="{CE6EA556-6E01-4CA9-9882-6646F164485C}" destId="{361D303F-0689-4907-96D0-5C4B5360FFA3}" srcOrd="0" destOrd="0" presId="urn:microsoft.com/office/officeart/2005/8/layout/process5"/>
    <dgm:cxn modelId="{53543C74-22E7-43E8-9FBD-8FC5C35A6621}" type="presParOf" srcId="{8DAF50D7-4A3B-4F12-8E9C-5609C8DF31B9}" destId="{470CFE1A-AE13-4492-9741-3CAC5D9EF118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47F6FE-2F36-4E5C-994B-BB0AC97C140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63C9FAC-60EC-4388-932B-CEEA9F8B1720}">
      <dgm:prSet/>
      <dgm:spPr/>
      <dgm:t>
        <a:bodyPr/>
        <a:lstStyle/>
        <a:p>
          <a:pPr>
            <a:defRPr cap="all"/>
          </a:pPr>
          <a:r>
            <a:rPr lang="en-US"/>
            <a:t>first fit </a:t>
          </a:r>
        </a:p>
      </dgm:t>
    </dgm:pt>
    <dgm:pt modelId="{1648CF1D-142F-44BA-A368-BD460BF5B484}" type="parTrans" cxnId="{9A544898-CEB6-4688-AB1B-BC5E8F9868A7}">
      <dgm:prSet/>
      <dgm:spPr/>
      <dgm:t>
        <a:bodyPr/>
        <a:lstStyle/>
        <a:p>
          <a:endParaRPr lang="en-US"/>
        </a:p>
      </dgm:t>
    </dgm:pt>
    <dgm:pt modelId="{799BABBD-F106-450F-8B41-AED87CA0935C}" type="sibTrans" cxnId="{9A544898-CEB6-4688-AB1B-BC5E8F9868A7}">
      <dgm:prSet/>
      <dgm:spPr/>
      <dgm:t>
        <a:bodyPr/>
        <a:lstStyle/>
        <a:p>
          <a:endParaRPr lang="en-US"/>
        </a:p>
      </dgm:t>
    </dgm:pt>
    <dgm:pt modelId="{1B3DC7EF-A11A-477E-99FC-2545A1ED0BD1}">
      <dgm:prSet/>
      <dgm:spPr/>
      <dgm:t>
        <a:bodyPr/>
        <a:lstStyle/>
        <a:p>
          <a:pPr>
            <a:defRPr cap="all"/>
          </a:pPr>
          <a:r>
            <a:rPr lang="en-US"/>
            <a:t>Or best fit?</a:t>
          </a:r>
        </a:p>
      </dgm:t>
    </dgm:pt>
    <dgm:pt modelId="{C6A20C61-DCB5-45FB-8FB0-65D9670DD29B}" type="parTrans" cxnId="{43E03146-194A-40BA-A447-E90854DD4F9B}">
      <dgm:prSet/>
      <dgm:spPr/>
      <dgm:t>
        <a:bodyPr/>
        <a:lstStyle/>
        <a:p>
          <a:endParaRPr lang="en-US"/>
        </a:p>
      </dgm:t>
    </dgm:pt>
    <dgm:pt modelId="{3FB6F418-F3F9-4879-BE1E-79CE4919F6C2}" type="sibTrans" cxnId="{43E03146-194A-40BA-A447-E90854DD4F9B}">
      <dgm:prSet/>
      <dgm:spPr/>
      <dgm:t>
        <a:bodyPr/>
        <a:lstStyle/>
        <a:p>
          <a:endParaRPr lang="en-US"/>
        </a:p>
      </dgm:t>
    </dgm:pt>
    <dgm:pt modelId="{9C49CD54-0163-464E-9B38-8A3C27192FC9}" type="pres">
      <dgm:prSet presAssocID="{9847F6FE-2F36-4E5C-994B-BB0AC97C140C}" presName="root" presStyleCnt="0">
        <dgm:presLayoutVars>
          <dgm:dir/>
          <dgm:resizeHandles val="exact"/>
        </dgm:presLayoutVars>
      </dgm:prSet>
      <dgm:spPr/>
    </dgm:pt>
    <dgm:pt modelId="{A2B9383E-9E1F-41FD-83D8-2A1A80F3C153}" type="pres">
      <dgm:prSet presAssocID="{F63C9FAC-60EC-4388-932B-CEEA9F8B1720}" presName="compNode" presStyleCnt="0"/>
      <dgm:spPr/>
    </dgm:pt>
    <dgm:pt modelId="{1422F947-4EFD-4521-A249-DAF9F8A9813A}" type="pres">
      <dgm:prSet presAssocID="{F63C9FAC-60EC-4388-932B-CEEA9F8B1720}" presName="iconBgRect" presStyleLbl="bgShp" presStyleIdx="0" presStyleCnt="2"/>
      <dgm:spPr/>
    </dgm:pt>
    <dgm:pt modelId="{C104F58A-38EE-4C96-843C-C0D1FDCFB285}" type="pres">
      <dgm:prSet presAssocID="{F63C9FAC-60EC-4388-932B-CEEA9F8B172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</dgm:spPr>
    </dgm:pt>
    <dgm:pt modelId="{73EB355A-3283-44FE-9538-D267ED905461}" type="pres">
      <dgm:prSet presAssocID="{F63C9FAC-60EC-4388-932B-CEEA9F8B1720}" presName="spaceRect" presStyleCnt="0"/>
      <dgm:spPr/>
    </dgm:pt>
    <dgm:pt modelId="{55F5439B-6684-4E19-8F7F-5567AE512FA7}" type="pres">
      <dgm:prSet presAssocID="{F63C9FAC-60EC-4388-932B-CEEA9F8B1720}" presName="textRect" presStyleLbl="revTx" presStyleIdx="0" presStyleCnt="2">
        <dgm:presLayoutVars>
          <dgm:chMax val="1"/>
          <dgm:chPref val="1"/>
        </dgm:presLayoutVars>
      </dgm:prSet>
      <dgm:spPr/>
    </dgm:pt>
    <dgm:pt modelId="{1FBEC912-D3BD-4AA5-B2CA-743C4B10D83B}" type="pres">
      <dgm:prSet presAssocID="{799BABBD-F106-450F-8B41-AED87CA0935C}" presName="sibTrans" presStyleCnt="0"/>
      <dgm:spPr/>
    </dgm:pt>
    <dgm:pt modelId="{EB29D0CB-2813-4D24-B6B6-B691F1332EC0}" type="pres">
      <dgm:prSet presAssocID="{1B3DC7EF-A11A-477E-99FC-2545A1ED0BD1}" presName="compNode" presStyleCnt="0"/>
      <dgm:spPr/>
    </dgm:pt>
    <dgm:pt modelId="{765279E8-70AE-4597-B257-5CD445631D10}" type="pres">
      <dgm:prSet presAssocID="{1B3DC7EF-A11A-477E-99FC-2545A1ED0BD1}" presName="iconBgRect" presStyleLbl="bgShp" presStyleIdx="1" presStyleCnt="2"/>
      <dgm:spPr/>
    </dgm:pt>
    <dgm:pt modelId="{B0999E1C-4454-448F-8E80-A91D03004E00}" type="pres">
      <dgm:prSet presAssocID="{1B3DC7EF-A11A-477E-99FC-2545A1ED0BD1}" presName="iconRect" presStyleLbl="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</dgm:spPr>
    </dgm:pt>
    <dgm:pt modelId="{1E4B2868-DE4A-47BF-91A4-3D28966500ED}" type="pres">
      <dgm:prSet presAssocID="{1B3DC7EF-A11A-477E-99FC-2545A1ED0BD1}" presName="spaceRect" presStyleCnt="0"/>
      <dgm:spPr/>
    </dgm:pt>
    <dgm:pt modelId="{EE92897B-6CCE-4316-92BB-2CCF784EFCBE}" type="pres">
      <dgm:prSet presAssocID="{1B3DC7EF-A11A-477E-99FC-2545A1ED0BD1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4DC63116-5271-46EA-BD2C-5F05F75EAED7}" type="presOf" srcId="{1B3DC7EF-A11A-477E-99FC-2545A1ED0BD1}" destId="{EE92897B-6CCE-4316-92BB-2CCF784EFCBE}" srcOrd="0" destOrd="0" presId="urn:microsoft.com/office/officeart/2018/5/layout/IconCircleLabelList"/>
    <dgm:cxn modelId="{41E1ED2E-A4AE-44E7-859F-DBD41ADF6E82}" type="presOf" srcId="{9847F6FE-2F36-4E5C-994B-BB0AC97C140C}" destId="{9C49CD54-0163-464E-9B38-8A3C27192FC9}" srcOrd="0" destOrd="0" presId="urn:microsoft.com/office/officeart/2018/5/layout/IconCircleLabelList"/>
    <dgm:cxn modelId="{43E03146-194A-40BA-A447-E90854DD4F9B}" srcId="{9847F6FE-2F36-4E5C-994B-BB0AC97C140C}" destId="{1B3DC7EF-A11A-477E-99FC-2545A1ED0BD1}" srcOrd="1" destOrd="0" parTransId="{C6A20C61-DCB5-45FB-8FB0-65D9670DD29B}" sibTransId="{3FB6F418-F3F9-4879-BE1E-79CE4919F6C2}"/>
    <dgm:cxn modelId="{9A544898-CEB6-4688-AB1B-BC5E8F9868A7}" srcId="{9847F6FE-2F36-4E5C-994B-BB0AC97C140C}" destId="{F63C9FAC-60EC-4388-932B-CEEA9F8B1720}" srcOrd="0" destOrd="0" parTransId="{1648CF1D-142F-44BA-A368-BD460BF5B484}" sibTransId="{799BABBD-F106-450F-8B41-AED87CA0935C}"/>
    <dgm:cxn modelId="{6AD69B9D-D18B-4979-9480-E67D1F6C5164}" type="presOf" srcId="{F63C9FAC-60EC-4388-932B-CEEA9F8B1720}" destId="{55F5439B-6684-4E19-8F7F-5567AE512FA7}" srcOrd="0" destOrd="0" presId="urn:microsoft.com/office/officeart/2018/5/layout/IconCircleLabelList"/>
    <dgm:cxn modelId="{4A239984-27CB-4527-86EB-505B5D647670}" type="presParOf" srcId="{9C49CD54-0163-464E-9B38-8A3C27192FC9}" destId="{A2B9383E-9E1F-41FD-83D8-2A1A80F3C153}" srcOrd="0" destOrd="0" presId="urn:microsoft.com/office/officeart/2018/5/layout/IconCircleLabelList"/>
    <dgm:cxn modelId="{1FD63225-B046-485B-88EC-3DAA2DD9B85B}" type="presParOf" srcId="{A2B9383E-9E1F-41FD-83D8-2A1A80F3C153}" destId="{1422F947-4EFD-4521-A249-DAF9F8A9813A}" srcOrd="0" destOrd="0" presId="urn:microsoft.com/office/officeart/2018/5/layout/IconCircleLabelList"/>
    <dgm:cxn modelId="{9A1A1913-D995-4DEA-8C6D-65F579CED26D}" type="presParOf" srcId="{A2B9383E-9E1F-41FD-83D8-2A1A80F3C153}" destId="{C104F58A-38EE-4C96-843C-C0D1FDCFB285}" srcOrd="1" destOrd="0" presId="urn:microsoft.com/office/officeart/2018/5/layout/IconCircleLabelList"/>
    <dgm:cxn modelId="{31A65852-7706-424A-A46C-E58E4F48CB50}" type="presParOf" srcId="{A2B9383E-9E1F-41FD-83D8-2A1A80F3C153}" destId="{73EB355A-3283-44FE-9538-D267ED905461}" srcOrd="2" destOrd="0" presId="urn:microsoft.com/office/officeart/2018/5/layout/IconCircleLabelList"/>
    <dgm:cxn modelId="{2AA7D083-9ED8-432F-AB3D-2AB8F47A43F4}" type="presParOf" srcId="{A2B9383E-9E1F-41FD-83D8-2A1A80F3C153}" destId="{55F5439B-6684-4E19-8F7F-5567AE512FA7}" srcOrd="3" destOrd="0" presId="urn:microsoft.com/office/officeart/2018/5/layout/IconCircleLabelList"/>
    <dgm:cxn modelId="{B11FA6FC-FCEB-4FAB-939D-334DD02DEEF3}" type="presParOf" srcId="{9C49CD54-0163-464E-9B38-8A3C27192FC9}" destId="{1FBEC912-D3BD-4AA5-B2CA-743C4B10D83B}" srcOrd="1" destOrd="0" presId="urn:microsoft.com/office/officeart/2018/5/layout/IconCircleLabelList"/>
    <dgm:cxn modelId="{D4D2E298-D5B9-4E3C-9097-C3092DEAB104}" type="presParOf" srcId="{9C49CD54-0163-464E-9B38-8A3C27192FC9}" destId="{EB29D0CB-2813-4D24-B6B6-B691F1332EC0}" srcOrd="2" destOrd="0" presId="urn:microsoft.com/office/officeart/2018/5/layout/IconCircleLabelList"/>
    <dgm:cxn modelId="{0977577D-C9C9-4636-9F74-17A3F6C1A4C7}" type="presParOf" srcId="{EB29D0CB-2813-4D24-B6B6-B691F1332EC0}" destId="{765279E8-70AE-4597-B257-5CD445631D10}" srcOrd="0" destOrd="0" presId="urn:microsoft.com/office/officeart/2018/5/layout/IconCircleLabelList"/>
    <dgm:cxn modelId="{24F0BEF1-63F7-4ED5-94C6-8D74FBC7EA8B}" type="presParOf" srcId="{EB29D0CB-2813-4D24-B6B6-B691F1332EC0}" destId="{B0999E1C-4454-448F-8E80-A91D03004E00}" srcOrd="1" destOrd="0" presId="urn:microsoft.com/office/officeart/2018/5/layout/IconCircleLabelList"/>
    <dgm:cxn modelId="{72E78EDD-C398-4D3E-8FA6-72F23FC2BE27}" type="presParOf" srcId="{EB29D0CB-2813-4D24-B6B6-B691F1332EC0}" destId="{1E4B2868-DE4A-47BF-91A4-3D28966500ED}" srcOrd="2" destOrd="0" presId="urn:microsoft.com/office/officeart/2018/5/layout/IconCircleLabelList"/>
    <dgm:cxn modelId="{90B3AE87-5EB2-42D9-94A7-6B8817478268}" type="presParOf" srcId="{EB29D0CB-2813-4D24-B6B6-B691F1332EC0}" destId="{EE92897B-6CCE-4316-92BB-2CCF784EFCB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16A2B31-419B-4C90-AD08-97822BB9DFA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703D59F-683B-4CA4-AA3E-173BFC3A82D6}">
      <dgm:prSet/>
      <dgm:spPr/>
      <dgm:t>
        <a:bodyPr/>
        <a:lstStyle/>
        <a:p>
          <a:r>
            <a:rPr lang="en-US"/>
            <a:t>In best fit we traverse the whole list to find the most suitable Block that we can use</a:t>
          </a:r>
        </a:p>
      </dgm:t>
    </dgm:pt>
    <dgm:pt modelId="{443758DC-C2FC-4F62-917B-BCF83BD08D13}" type="parTrans" cxnId="{04BE5A58-CA03-478B-A256-F9CBF259330D}">
      <dgm:prSet/>
      <dgm:spPr/>
      <dgm:t>
        <a:bodyPr/>
        <a:lstStyle/>
        <a:p>
          <a:endParaRPr lang="en-US"/>
        </a:p>
      </dgm:t>
    </dgm:pt>
    <dgm:pt modelId="{B3E3D46B-887A-42D8-BF6E-277283326CDF}" type="sibTrans" cxnId="{04BE5A58-CA03-478B-A256-F9CBF259330D}">
      <dgm:prSet/>
      <dgm:spPr/>
      <dgm:t>
        <a:bodyPr/>
        <a:lstStyle/>
        <a:p>
          <a:endParaRPr lang="en-US"/>
        </a:p>
      </dgm:t>
    </dgm:pt>
    <dgm:pt modelId="{BF8AB494-EC57-4682-80DB-AAF0D92CECB8}">
      <dgm:prSet/>
      <dgm:spPr/>
      <dgm:t>
        <a:bodyPr/>
        <a:lstStyle/>
        <a:p>
          <a:r>
            <a:rPr lang="en-US"/>
            <a:t>It may be better  memory-wise but it has bad time complexity than first fit</a:t>
          </a:r>
        </a:p>
      </dgm:t>
    </dgm:pt>
    <dgm:pt modelId="{EBFDC2DD-A840-421A-A3C4-F0DE352AA2C0}" type="parTrans" cxnId="{8328BE5E-30BD-4215-A289-AEB21EDC2B1E}">
      <dgm:prSet/>
      <dgm:spPr/>
      <dgm:t>
        <a:bodyPr/>
        <a:lstStyle/>
        <a:p>
          <a:endParaRPr lang="en-US"/>
        </a:p>
      </dgm:t>
    </dgm:pt>
    <dgm:pt modelId="{B84EE159-F816-4E96-A576-2763BFE21412}" type="sibTrans" cxnId="{8328BE5E-30BD-4215-A289-AEB21EDC2B1E}">
      <dgm:prSet/>
      <dgm:spPr/>
      <dgm:t>
        <a:bodyPr/>
        <a:lstStyle/>
        <a:p>
          <a:endParaRPr lang="en-US"/>
        </a:p>
      </dgm:t>
    </dgm:pt>
    <dgm:pt modelId="{B34B24AE-A254-4448-A57C-9F741D3733AB}" type="pres">
      <dgm:prSet presAssocID="{E16A2B31-419B-4C90-AD08-97822BB9DFAD}" presName="root" presStyleCnt="0">
        <dgm:presLayoutVars>
          <dgm:dir/>
          <dgm:resizeHandles val="exact"/>
        </dgm:presLayoutVars>
      </dgm:prSet>
      <dgm:spPr/>
    </dgm:pt>
    <dgm:pt modelId="{D8EF0D82-20E9-4CA5-B76D-B1175D7D54B3}" type="pres">
      <dgm:prSet presAssocID="{8703D59F-683B-4CA4-AA3E-173BFC3A82D6}" presName="compNode" presStyleCnt="0"/>
      <dgm:spPr/>
    </dgm:pt>
    <dgm:pt modelId="{C9CF2A0B-DDD5-4FEA-A1FF-258009E91278}" type="pres">
      <dgm:prSet presAssocID="{8703D59F-683B-4CA4-AA3E-173BFC3A82D6}" presName="bgRect" presStyleLbl="bgShp" presStyleIdx="0" presStyleCnt="2"/>
      <dgm:spPr/>
    </dgm:pt>
    <dgm:pt modelId="{D3CF970C-1820-42F4-99CF-01338B1CFDF7}" type="pres">
      <dgm:prSet presAssocID="{8703D59F-683B-4CA4-AA3E-173BFC3A82D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30B899A-B4C4-4659-940C-A427EA3AD451}" type="pres">
      <dgm:prSet presAssocID="{8703D59F-683B-4CA4-AA3E-173BFC3A82D6}" presName="spaceRect" presStyleCnt="0"/>
      <dgm:spPr/>
    </dgm:pt>
    <dgm:pt modelId="{5ED99AC2-FD7D-4B16-9451-A1DFEA0C4D38}" type="pres">
      <dgm:prSet presAssocID="{8703D59F-683B-4CA4-AA3E-173BFC3A82D6}" presName="parTx" presStyleLbl="revTx" presStyleIdx="0" presStyleCnt="2">
        <dgm:presLayoutVars>
          <dgm:chMax val="0"/>
          <dgm:chPref val="0"/>
        </dgm:presLayoutVars>
      </dgm:prSet>
      <dgm:spPr/>
    </dgm:pt>
    <dgm:pt modelId="{FADD4540-36FB-4EDB-934A-C4A2FD29E69D}" type="pres">
      <dgm:prSet presAssocID="{B3E3D46B-887A-42D8-BF6E-277283326CDF}" presName="sibTrans" presStyleCnt="0"/>
      <dgm:spPr/>
    </dgm:pt>
    <dgm:pt modelId="{BEC33690-7B37-4C5B-9DAA-E42669B129DB}" type="pres">
      <dgm:prSet presAssocID="{BF8AB494-EC57-4682-80DB-AAF0D92CECB8}" presName="compNode" presStyleCnt="0"/>
      <dgm:spPr/>
    </dgm:pt>
    <dgm:pt modelId="{1F69118D-B809-46CE-9F8B-754EE396CE20}" type="pres">
      <dgm:prSet presAssocID="{BF8AB494-EC57-4682-80DB-AAF0D92CECB8}" presName="bgRect" presStyleLbl="bgShp" presStyleIdx="1" presStyleCnt="2"/>
      <dgm:spPr/>
    </dgm:pt>
    <dgm:pt modelId="{418677C6-7453-45CB-8590-B753A126B5B0}" type="pres">
      <dgm:prSet presAssocID="{BF8AB494-EC57-4682-80DB-AAF0D92CECB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4A7A500-D6DC-4F5E-AEEA-C10D2A6DD6C9}" type="pres">
      <dgm:prSet presAssocID="{BF8AB494-EC57-4682-80DB-AAF0D92CECB8}" presName="spaceRect" presStyleCnt="0"/>
      <dgm:spPr/>
    </dgm:pt>
    <dgm:pt modelId="{3F526992-E9A5-47F4-AE68-50E3D46C274D}" type="pres">
      <dgm:prSet presAssocID="{BF8AB494-EC57-4682-80DB-AAF0D92CECB8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A7AF007-BF6D-42C0-8F98-2C1728B998B3}" type="presOf" srcId="{BF8AB494-EC57-4682-80DB-AAF0D92CECB8}" destId="{3F526992-E9A5-47F4-AE68-50E3D46C274D}" srcOrd="0" destOrd="0" presId="urn:microsoft.com/office/officeart/2018/2/layout/IconVerticalSolidList"/>
    <dgm:cxn modelId="{B267C33D-6D0F-44E1-9A04-9562C0E4AB0A}" type="presOf" srcId="{8703D59F-683B-4CA4-AA3E-173BFC3A82D6}" destId="{5ED99AC2-FD7D-4B16-9451-A1DFEA0C4D38}" srcOrd="0" destOrd="0" presId="urn:microsoft.com/office/officeart/2018/2/layout/IconVerticalSolidList"/>
    <dgm:cxn modelId="{8328BE5E-30BD-4215-A289-AEB21EDC2B1E}" srcId="{E16A2B31-419B-4C90-AD08-97822BB9DFAD}" destId="{BF8AB494-EC57-4682-80DB-AAF0D92CECB8}" srcOrd="1" destOrd="0" parTransId="{EBFDC2DD-A840-421A-A3C4-F0DE352AA2C0}" sibTransId="{B84EE159-F816-4E96-A576-2763BFE21412}"/>
    <dgm:cxn modelId="{7947186D-7D17-4BF9-840E-DC559E93E112}" type="presOf" srcId="{E16A2B31-419B-4C90-AD08-97822BB9DFAD}" destId="{B34B24AE-A254-4448-A57C-9F741D3733AB}" srcOrd="0" destOrd="0" presId="urn:microsoft.com/office/officeart/2018/2/layout/IconVerticalSolidList"/>
    <dgm:cxn modelId="{04BE5A58-CA03-478B-A256-F9CBF259330D}" srcId="{E16A2B31-419B-4C90-AD08-97822BB9DFAD}" destId="{8703D59F-683B-4CA4-AA3E-173BFC3A82D6}" srcOrd="0" destOrd="0" parTransId="{443758DC-C2FC-4F62-917B-BCF83BD08D13}" sibTransId="{B3E3D46B-887A-42D8-BF6E-277283326CDF}"/>
    <dgm:cxn modelId="{ACE591F4-2A53-4BE1-9E10-CC68650A60FB}" type="presParOf" srcId="{B34B24AE-A254-4448-A57C-9F741D3733AB}" destId="{D8EF0D82-20E9-4CA5-B76D-B1175D7D54B3}" srcOrd="0" destOrd="0" presId="urn:microsoft.com/office/officeart/2018/2/layout/IconVerticalSolidList"/>
    <dgm:cxn modelId="{FD9A6E0F-9277-48D1-AF97-8BEA569C014E}" type="presParOf" srcId="{D8EF0D82-20E9-4CA5-B76D-B1175D7D54B3}" destId="{C9CF2A0B-DDD5-4FEA-A1FF-258009E91278}" srcOrd="0" destOrd="0" presId="urn:microsoft.com/office/officeart/2018/2/layout/IconVerticalSolidList"/>
    <dgm:cxn modelId="{80931278-F3D8-492B-A5B2-E0CE37F90729}" type="presParOf" srcId="{D8EF0D82-20E9-4CA5-B76D-B1175D7D54B3}" destId="{D3CF970C-1820-42F4-99CF-01338B1CFDF7}" srcOrd="1" destOrd="0" presId="urn:microsoft.com/office/officeart/2018/2/layout/IconVerticalSolidList"/>
    <dgm:cxn modelId="{5080EA81-DBF2-42B4-BE2D-01A745238F46}" type="presParOf" srcId="{D8EF0D82-20E9-4CA5-B76D-B1175D7D54B3}" destId="{E30B899A-B4C4-4659-940C-A427EA3AD451}" srcOrd="2" destOrd="0" presId="urn:microsoft.com/office/officeart/2018/2/layout/IconVerticalSolidList"/>
    <dgm:cxn modelId="{B6EFCAAC-796C-46CA-80F1-F07812607FFA}" type="presParOf" srcId="{D8EF0D82-20E9-4CA5-B76D-B1175D7D54B3}" destId="{5ED99AC2-FD7D-4B16-9451-A1DFEA0C4D38}" srcOrd="3" destOrd="0" presId="urn:microsoft.com/office/officeart/2018/2/layout/IconVerticalSolidList"/>
    <dgm:cxn modelId="{81964C3B-CE48-4CB3-897E-C90C0ACF046D}" type="presParOf" srcId="{B34B24AE-A254-4448-A57C-9F741D3733AB}" destId="{FADD4540-36FB-4EDB-934A-C4A2FD29E69D}" srcOrd="1" destOrd="0" presId="urn:microsoft.com/office/officeart/2018/2/layout/IconVerticalSolidList"/>
    <dgm:cxn modelId="{93F27796-F138-4A70-83D4-3BFE46E03E02}" type="presParOf" srcId="{B34B24AE-A254-4448-A57C-9F741D3733AB}" destId="{BEC33690-7B37-4C5B-9DAA-E42669B129DB}" srcOrd="2" destOrd="0" presId="urn:microsoft.com/office/officeart/2018/2/layout/IconVerticalSolidList"/>
    <dgm:cxn modelId="{59D06929-9A61-478F-8DD8-E7EE8525AAD1}" type="presParOf" srcId="{BEC33690-7B37-4C5B-9DAA-E42669B129DB}" destId="{1F69118D-B809-46CE-9F8B-754EE396CE20}" srcOrd="0" destOrd="0" presId="urn:microsoft.com/office/officeart/2018/2/layout/IconVerticalSolidList"/>
    <dgm:cxn modelId="{6E440BCD-A656-48EA-B9B6-8C39696257F4}" type="presParOf" srcId="{BEC33690-7B37-4C5B-9DAA-E42669B129DB}" destId="{418677C6-7453-45CB-8590-B753A126B5B0}" srcOrd="1" destOrd="0" presId="urn:microsoft.com/office/officeart/2018/2/layout/IconVerticalSolidList"/>
    <dgm:cxn modelId="{4BBFAE3C-11D0-463A-8DD2-94921453EBC2}" type="presParOf" srcId="{BEC33690-7B37-4C5B-9DAA-E42669B129DB}" destId="{34A7A500-D6DC-4F5E-AEEA-C10D2A6DD6C9}" srcOrd="2" destOrd="0" presId="urn:microsoft.com/office/officeart/2018/2/layout/IconVerticalSolidList"/>
    <dgm:cxn modelId="{86F09EC1-3B7A-4F3A-916C-4454B1762E75}" type="presParOf" srcId="{BEC33690-7B37-4C5B-9DAA-E42669B129DB}" destId="{3F526992-E9A5-47F4-AE68-50E3D46C274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7F0E6DE-EF61-4D7D-9031-B7EAA1326BF9}" type="doc">
      <dgm:prSet loTypeId="urn:microsoft.com/office/officeart/2016/7/layout/BasicLinearProcessNumbered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279139-DAA5-487C-9963-87311301C1FC}">
      <dgm:prSet/>
      <dgm:spPr/>
      <dgm:t>
        <a:bodyPr/>
        <a:lstStyle/>
        <a:p>
          <a:r>
            <a:rPr lang="en-US" dirty="0"/>
            <a:t>void *</a:t>
          </a:r>
          <a:r>
            <a:rPr lang="en-US" dirty="0" err="1"/>
            <a:t>heap_allocator</a:t>
          </a:r>
          <a:r>
            <a:rPr lang="en-US" dirty="0"/>
            <a:t>(</a:t>
          </a:r>
          <a:r>
            <a:rPr lang="en-US" dirty="0" err="1"/>
            <a:t>size_t</a:t>
          </a:r>
          <a:r>
            <a:rPr lang="en-US" dirty="0"/>
            <a:t> size)</a:t>
          </a:r>
        </a:p>
      </dgm:t>
    </dgm:pt>
    <dgm:pt modelId="{656C71C6-DD95-415C-93FE-CB90ECBF4D6A}" type="parTrans" cxnId="{86D10AE8-1C1E-4026-8965-58FB1CB063A1}">
      <dgm:prSet/>
      <dgm:spPr/>
      <dgm:t>
        <a:bodyPr/>
        <a:lstStyle/>
        <a:p>
          <a:endParaRPr lang="en-US"/>
        </a:p>
      </dgm:t>
    </dgm:pt>
    <dgm:pt modelId="{532F49FA-48A4-4387-8ADD-EECE33FE8C94}" type="sibTrans" cxnId="{86D10AE8-1C1E-4026-8965-58FB1CB063A1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5B1940C8-0E5B-4620-A2E6-5225F89F06D2}">
      <dgm:prSet/>
      <dgm:spPr/>
      <dgm:t>
        <a:bodyPr/>
        <a:lstStyle/>
        <a:p>
          <a:r>
            <a:rPr lang="en-US"/>
            <a:t>void heap_free(void *ptr)</a:t>
          </a:r>
        </a:p>
      </dgm:t>
    </dgm:pt>
    <dgm:pt modelId="{2B5E5A20-3653-471F-BBBA-4E04C92F1DF9}" type="parTrans" cxnId="{4691A7FB-BA4A-499D-B212-CDE8467BD322}">
      <dgm:prSet/>
      <dgm:spPr/>
      <dgm:t>
        <a:bodyPr/>
        <a:lstStyle/>
        <a:p>
          <a:endParaRPr lang="en-US"/>
        </a:p>
      </dgm:t>
    </dgm:pt>
    <dgm:pt modelId="{7E3A703E-9001-4790-AD81-9F832A3E5424}" type="sibTrans" cxnId="{4691A7FB-BA4A-499D-B212-CDE8467BD322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761041D2-D5C0-444B-A1B6-5AF08D2F6C6A}">
      <dgm:prSet/>
      <dgm:spPr/>
      <dgm:t>
        <a:bodyPr/>
        <a:lstStyle/>
        <a:p>
          <a:r>
            <a:rPr lang="en-US"/>
            <a:t>void *heap_realloc(void *ptr, size_t size)</a:t>
          </a:r>
        </a:p>
      </dgm:t>
    </dgm:pt>
    <dgm:pt modelId="{A84F1643-51A8-4561-928D-12F09E5D7D65}" type="parTrans" cxnId="{84164F4A-C3C2-4D5A-92FE-CAFEEDFE658F}">
      <dgm:prSet/>
      <dgm:spPr/>
      <dgm:t>
        <a:bodyPr/>
        <a:lstStyle/>
        <a:p>
          <a:endParaRPr lang="en-US"/>
        </a:p>
      </dgm:t>
    </dgm:pt>
    <dgm:pt modelId="{1CBF5035-5650-497C-A96A-AF24469833AE}" type="sibTrans" cxnId="{84164F4A-C3C2-4D5A-92FE-CAFEEDFE658F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72F77A2A-8AF3-4DEA-B505-77D80513EC08}">
      <dgm:prSet/>
      <dgm:spPr/>
      <dgm:t>
        <a:bodyPr/>
        <a:lstStyle/>
        <a:p>
          <a:r>
            <a:rPr lang="en-US" dirty="0"/>
            <a:t>void *</a:t>
          </a:r>
          <a:r>
            <a:rPr lang="en-US" dirty="0" err="1"/>
            <a:t>heap_calloc</a:t>
          </a:r>
          <a:r>
            <a:rPr lang="en-US" dirty="0"/>
            <a:t>(</a:t>
          </a:r>
          <a:r>
            <a:rPr lang="en-US" dirty="0" err="1"/>
            <a:t>size_t</a:t>
          </a:r>
          <a:r>
            <a:rPr lang="en-US" dirty="0"/>
            <a:t> </a:t>
          </a:r>
          <a:r>
            <a:rPr lang="en-US" dirty="0" err="1"/>
            <a:t>nmemb</a:t>
          </a:r>
          <a:r>
            <a:rPr lang="en-US" dirty="0"/>
            <a:t>, </a:t>
          </a:r>
          <a:r>
            <a:rPr lang="en-US" dirty="0" err="1"/>
            <a:t>size_t</a:t>
          </a:r>
          <a:r>
            <a:rPr lang="en-US" dirty="0"/>
            <a:t> size)</a:t>
          </a:r>
        </a:p>
      </dgm:t>
    </dgm:pt>
    <dgm:pt modelId="{224213ED-8702-49ED-8D5B-80A754A2EC50}" type="parTrans" cxnId="{59D03135-8FD1-406C-8B55-6319B17F8C40}">
      <dgm:prSet/>
      <dgm:spPr/>
      <dgm:t>
        <a:bodyPr/>
        <a:lstStyle/>
        <a:p>
          <a:endParaRPr lang="en-US"/>
        </a:p>
      </dgm:t>
    </dgm:pt>
    <dgm:pt modelId="{80680781-8907-4B87-8704-BFA44B2251C8}" type="sibTrans" cxnId="{59D03135-8FD1-406C-8B55-6319B17F8C40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84408F6A-615D-4736-A8CB-31E902DC7755}">
      <dgm:prSet/>
      <dgm:spPr/>
      <dgm:t>
        <a:bodyPr/>
        <a:lstStyle/>
        <a:p>
          <a:r>
            <a:rPr lang="en-US" dirty="0"/>
            <a:t>void split(node *nodes, </a:t>
          </a:r>
          <a:r>
            <a:rPr lang="en-US" dirty="0" err="1"/>
            <a:t>size_t</a:t>
          </a:r>
          <a:r>
            <a:rPr lang="en-US" dirty="0"/>
            <a:t> size)</a:t>
          </a:r>
        </a:p>
      </dgm:t>
    </dgm:pt>
    <dgm:pt modelId="{5AF7CE4D-03E0-45CB-BB96-C62235025DE9}" type="parTrans" cxnId="{5E5486F1-D75B-4324-9652-F750195D63CE}">
      <dgm:prSet/>
      <dgm:spPr/>
      <dgm:t>
        <a:bodyPr/>
        <a:lstStyle/>
        <a:p>
          <a:endParaRPr lang="en-US"/>
        </a:p>
      </dgm:t>
    </dgm:pt>
    <dgm:pt modelId="{AACA1FA5-A023-4B13-BB99-046DF999E115}" type="sibTrans" cxnId="{5E5486F1-D75B-4324-9652-F750195D63CE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810C6D14-FDB5-45CB-A6BF-1F90BCA1E207}">
      <dgm:prSet/>
      <dgm:spPr/>
      <dgm:t>
        <a:bodyPr/>
        <a:lstStyle/>
        <a:p>
          <a:r>
            <a:rPr lang="en-US" dirty="0"/>
            <a:t>void merge(node *nodes);</a:t>
          </a:r>
        </a:p>
      </dgm:t>
    </dgm:pt>
    <dgm:pt modelId="{B4A9CC6A-E6B5-4209-A47B-1A4305546B28}" type="parTrans" cxnId="{C4AFFA9E-88E8-4929-A6A1-AD00A60A22CF}">
      <dgm:prSet/>
      <dgm:spPr/>
      <dgm:t>
        <a:bodyPr/>
        <a:lstStyle/>
        <a:p>
          <a:endParaRPr lang="en-US"/>
        </a:p>
      </dgm:t>
    </dgm:pt>
    <dgm:pt modelId="{F1742613-DC8D-4C2E-8F57-2278436CB805}" type="sibTrans" cxnId="{C4AFFA9E-88E8-4929-A6A1-AD00A60A22CF}">
      <dgm:prSet phldrT="6" phldr="0"/>
      <dgm:spPr/>
      <dgm:t>
        <a:bodyPr/>
        <a:lstStyle/>
        <a:p>
          <a:r>
            <a:rPr lang="en-US"/>
            <a:t>6</a:t>
          </a:r>
        </a:p>
      </dgm:t>
    </dgm:pt>
    <dgm:pt modelId="{BA6E167D-8FC1-4F92-BDD7-8B66D14D1443}">
      <dgm:prSet/>
      <dgm:spPr/>
      <dgm:t>
        <a:bodyPr/>
        <a:lstStyle/>
        <a:p>
          <a:r>
            <a:rPr lang="en-US" dirty="0"/>
            <a:t>void </a:t>
          </a:r>
          <a:r>
            <a:rPr lang="en-US" dirty="0" err="1"/>
            <a:t>Init_Heap</a:t>
          </a:r>
          <a:r>
            <a:rPr lang="en-US" dirty="0"/>
            <a:t>(</a:t>
          </a:r>
          <a:r>
            <a:rPr lang="en-US" dirty="0" err="1"/>
            <a:t>size_t</a:t>
          </a:r>
          <a:r>
            <a:rPr lang="en-US" dirty="0"/>
            <a:t> size);</a:t>
          </a:r>
        </a:p>
      </dgm:t>
    </dgm:pt>
    <dgm:pt modelId="{C000FEB9-7255-4CF2-BC86-95618D53D478}" type="parTrans" cxnId="{D3BBB55A-B65F-4077-90A9-26373C8D100C}">
      <dgm:prSet/>
      <dgm:spPr/>
      <dgm:t>
        <a:bodyPr/>
        <a:lstStyle/>
        <a:p>
          <a:endParaRPr lang="en-US"/>
        </a:p>
      </dgm:t>
    </dgm:pt>
    <dgm:pt modelId="{6CE9FA45-BB84-4B4D-AAE3-4BAE9F1EE049}" type="sibTrans" cxnId="{D3BBB55A-B65F-4077-90A9-26373C8D100C}">
      <dgm:prSet phldrT="7" phldr="0"/>
      <dgm:spPr/>
      <dgm:t>
        <a:bodyPr/>
        <a:lstStyle/>
        <a:p>
          <a:r>
            <a:rPr lang="en-US"/>
            <a:t>7</a:t>
          </a:r>
        </a:p>
      </dgm:t>
    </dgm:pt>
    <dgm:pt modelId="{573FBF27-7957-4517-87EA-300AAA095270}" type="pres">
      <dgm:prSet presAssocID="{D7F0E6DE-EF61-4D7D-9031-B7EAA1326BF9}" presName="Name0" presStyleCnt="0">
        <dgm:presLayoutVars>
          <dgm:animLvl val="lvl"/>
          <dgm:resizeHandles val="exact"/>
        </dgm:presLayoutVars>
      </dgm:prSet>
      <dgm:spPr/>
    </dgm:pt>
    <dgm:pt modelId="{16B73325-7CF1-4530-9F15-162C1DF1C3EC}" type="pres">
      <dgm:prSet presAssocID="{34279139-DAA5-487C-9963-87311301C1FC}" presName="compositeNode" presStyleCnt="0">
        <dgm:presLayoutVars>
          <dgm:bulletEnabled val="1"/>
        </dgm:presLayoutVars>
      </dgm:prSet>
      <dgm:spPr/>
    </dgm:pt>
    <dgm:pt modelId="{D1DAC31A-CE09-4602-8C23-C55AAB666386}" type="pres">
      <dgm:prSet presAssocID="{34279139-DAA5-487C-9963-87311301C1FC}" presName="bgRect" presStyleLbl="bgAccFollowNode1" presStyleIdx="0" presStyleCnt="7" custScaleY="199915"/>
      <dgm:spPr/>
    </dgm:pt>
    <dgm:pt modelId="{F37FA811-F2E0-4D22-83CC-4935F8AA1A63}" type="pres">
      <dgm:prSet presAssocID="{532F49FA-48A4-4387-8ADD-EECE33FE8C94}" presName="sibTransNodeCircle" presStyleLbl="alignNode1" presStyleIdx="0" presStyleCnt="14">
        <dgm:presLayoutVars>
          <dgm:chMax val="0"/>
          <dgm:bulletEnabled/>
        </dgm:presLayoutVars>
      </dgm:prSet>
      <dgm:spPr/>
    </dgm:pt>
    <dgm:pt modelId="{46CF542E-0C21-4E77-A965-AFC8C037EECB}" type="pres">
      <dgm:prSet presAssocID="{34279139-DAA5-487C-9963-87311301C1FC}" presName="bottomLine" presStyleLbl="alignNode1" presStyleIdx="1" presStyleCnt="14">
        <dgm:presLayoutVars/>
      </dgm:prSet>
      <dgm:spPr/>
    </dgm:pt>
    <dgm:pt modelId="{1D1DE7A6-7E8D-481D-9C70-EA20FAD72745}" type="pres">
      <dgm:prSet presAssocID="{34279139-DAA5-487C-9963-87311301C1FC}" presName="nodeText" presStyleLbl="bgAccFollowNode1" presStyleIdx="0" presStyleCnt="7">
        <dgm:presLayoutVars>
          <dgm:bulletEnabled val="1"/>
        </dgm:presLayoutVars>
      </dgm:prSet>
      <dgm:spPr/>
    </dgm:pt>
    <dgm:pt modelId="{727C225C-AE3D-4ACC-9058-374F476D90AE}" type="pres">
      <dgm:prSet presAssocID="{532F49FA-48A4-4387-8ADD-EECE33FE8C94}" presName="sibTrans" presStyleCnt="0"/>
      <dgm:spPr/>
    </dgm:pt>
    <dgm:pt modelId="{84773661-884B-4DFD-9F7D-134D91B7995E}" type="pres">
      <dgm:prSet presAssocID="{5B1940C8-0E5B-4620-A2E6-5225F89F06D2}" presName="compositeNode" presStyleCnt="0">
        <dgm:presLayoutVars>
          <dgm:bulletEnabled val="1"/>
        </dgm:presLayoutVars>
      </dgm:prSet>
      <dgm:spPr/>
    </dgm:pt>
    <dgm:pt modelId="{A5A5291E-FCAD-4EEC-82BE-7D290392BD05}" type="pres">
      <dgm:prSet presAssocID="{5B1940C8-0E5B-4620-A2E6-5225F89F06D2}" presName="bgRect" presStyleLbl="bgAccFollowNode1" presStyleIdx="1" presStyleCnt="7" custScaleY="198109"/>
      <dgm:spPr/>
    </dgm:pt>
    <dgm:pt modelId="{303C21A7-72C1-4322-8FFC-96BDDC5A4FDF}" type="pres">
      <dgm:prSet presAssocID="{7E3A703E-9001-4790-AD81-9F832A3E5424}" presName="sibTransNodeCircle" presStyleLbl="alignNode1" presStyleIdx="2" presStyleCnt="14">
        <dgm:presLayoutVars>
          <dgm:chMax val="0"/>
          <dgm:bulletEnabled/>
        </dgm:presLayoutVars>
      </dgm:prSet>
      <dgm:spPr/>
    </dgm:pt>
    <dgm:pt modelId="{0566AFCD-0254-47B0-BFF5-1F890B9BD5EC}" type="pres">
      <dgm:prSet presAssocID="{5B1940C8-0E5B-4620-A2E6-5225F89F06D2}" presName="bottomLine" presStyleLbl="alignNode1" presStyleIdx="3" presStyleCnt="14">
        <dgm:presLayoutVars/>
      </dgm:prSet>
      <dgm:spPr/>
    </dgm:pt>
    <dgm:pt modelId="{4CE86D01-55A7-4FE8-A32C-72EDE81CDFCF}" type="pres">
      <dgm:prSet presAssocID="{5B1940C8-0E5B-4620-A2E6-5225F89F06D2}" presName="nodeText" presStyleLbl="bgAccFollowNode1" presStyleIdx="1" presStyleCnt="7">
        <dgm:presLayoutVars>
          <dgm:bulletEnabled val="1"/>
        </dgm:presLayoutVars>
      </dgm:prSet>
      <dgm:spPr/>
    </dgm:pt>
    <dgm:pt modelId="{1CDCCB22-0DC2-4F2E-951E-17F1F5EB1B13}" type="pres">
      <dgm:prSet presAssocID="{7E3A703E-9001-4790-AD81-9F832A3E5424}" presName="sibTrans" presStyleCnt="0"/>
      <dgm:spPr/>
    </dgm:pt>
    <dgm:pt modelId="{27DAA99E-BC8C-4F25-AFBB-D9F4A366A96B}" type="pres">
      <dgm:prSet presAssocID="{761041D2-D5C0-444B-A1B6-5AF08D2F6C6A}" presName="compositeNode" presStyleCnt="0">
        <dgm:presLayoutVars>
          <dgm:bulletEnabled val="1"/>
        </dgm:presLayoutVars>
      </dgm:prSet>
      <dgm:spPr/>
    </dgm:pt>
    <dgm:pt modelId="{ED919F9D-07A1-49E2-9A9D-10E7C35D40B3}" type="pres">
      <dgm:prSet presAssocID="{761041D2-D5C0-444B-A1B6-5AF08D2F6C6A}" presName="bgRect" presStyleLbl="bgAccFollowNode1" presStyleIdx="2" presStyleCnt="7" custScaleY="199605"/>
      <dgm:spPr/>
    </dgm:pt>
    <dgm:pt modelId="{C6313720-CB47-4B59-982C-89450676AFF9}" type="pres">
      <dgm:prSet presAssocID="{1CBF5035-5650-497C-A96A-AF24469833AE}" presName="sibTransNodeCircle" presStyleLbl="alignNode1" presStyleIdx="4" presStyleCnt="14">
        <dgm:presLayoutVars>
          <dgm:chMax val="0"/>
          <dgm:bulletEnabled/>
        </dgm:presLayoutVars>
      </dgm:prSet>
      <dgm:spPr/>
    </dgm:pt>
    <dgm:pt modelId="{7720EDA2-E7E8-478C-8626-D6D113C60202}" type="pres">
      <dgm:prSet presAssocID="{761041D2-D5C0-444B-A1B6-5AF08D2F6C6A}" presName="bottomLine" presStyleLbl="alignNode1" presStyleIdx="5" presStyleCnt="14">
        <dgm:presLayoutVars/>
      </dgm:prSet>
      <dgm:spPr/>
    </dgm:pt>
    <dgm:pt modelId="{88C4FD79-4092-49E5-8A70-62A2D960C52D}" type="pres">
      <dgm:prSet presAssocID="{761041D2-D5C0-444B-A1B6-5AF08D2F6C6A}" presName="nodeText" presStyleLbl="bgAccFollowNode1" presStyleIdx="2" presStyleCnt="7">
        <dgm:presLayoutVars>
          <dgm:bulletEnabled val="1"/>
        </dgm:presLayoutVars>
      </dgm:prSet>
      <dgm:spPr/>
    </dgm:pt>
    <dgm:pt modelId="{7FE0A382-7D49-424A-B0A0-DEEDD4142B05}" type="pres">
      <dgm:prSet presAssocID="{1CBF5035-5650-497C-A96A-AF24469833AE}" presName="sibTrans" presStyleCnt="0"/>
      <dgm:spPr/>
    </dgm:pt>
    <dgm:pt modelId="{384AC547-15C9-49BD-B22A-95FAFFB5ACE1}" type="pres">
      <dgm:prSet presAssocID="{72F77A2A-8AF3-4DEA-B505-77D80513EC08}" presName="compositeNode" presStyleCnt="0">
        <dgm:presLayoutVars>
          <dgm:bulletEnabled val="1"/>
        </dgm:presLayoutVars>
      </dgm:prSet>
      <dgm:spPr/>
    </dgm:pt>
    <dgm:pt modelId="{701415D9-BF9F-481B-8068-82CFA72668E8}" type="pres">
      <dgm:prSet presAssocID="{72F77A2A-8AF3-4DEA-B505-77D80513EC08}" presName="bgRect" presStyleLbl="bgAccFollowNode1" presStyleIdx="3" presStyleCnt="7" custScaleY="199606"/>
      <dgm:spPr/>
    </dgm:pt>
    <dgm:pt modelId="{A0DBA8FF-3CDF-4376-8027-1B06EFAFEA5A}" type="pres">
      <dgm:prSet presAssocID="{80680781-8907-4B87-8704-BFA44B2251C8}" presName="sibTransNodeCircle" presStyleLbl="alignNode1" presStyleIdx="6" presStyleCnt="14">
        <dgm:presLayoutVars>
          <dgm:chMax val="0"/>
          <dgm:bulletEnabled/>
        </dgm:presLayoutVars>
      </dgm:prSet>
      <dgm:spPr/>
    </dgm:pt>
    <dgm:pt modelId="{1F343E55-B741-4994-9F87-E77C108A0574}" type="pres">
      <dgm:prSet presAssocID="{72F77A2A-8AF3-4DEA-B505-77D80513EC08}" presName="bottomLine" presStyleLbl="alignNode1" presStyleIdx="7" presStyleCnt="14" custScaleY="2000000">
        <dgm:presLayoutVars/>
      </dgm:prSet>
      <dgm:spPr/>
    </dgm:pt>
    <dgm:pt modelId="{7B884BBA-ED5C-4C00-9DAF-66A4B3185518}" type="pres">
      <dgm:prSet presAssocID="{72F77A2A-8AF3-4DEA-B505-77D80513EC08}" presName="nodeText" presStyleLbl="bgAccFollowNode1" presStyleIdx="3" presStyleCnt="7">
        <dgm:presLayoutVars>
          <dgm:bulletEnabled val="1"/>
        </dgm:presLayoutVars>
      </dgm:prSet>
      <dgm:spPr/>
    </dgm:pt>
    <dgm:pt modelId="{0E01FC32-74CF-4F13-8042-395092391A7B}" type="pres">
      <dgm:prSet presAssocID="{80680781-8907-4B87-8704-BFA44B2251C8}" presName="sibTrans" presStyleCnt="0"/>
      <dgm:spPr/>
    </dgm:pt>
    <dgm:pt modelId="{3191EABA-FD24-4977-8D82-8325D132205A}" type="pres">
      <dgm:prSet presAssocID="{84408F6A-615D-4736-A8CB-31E902DC7755}" presName="compositeNode" presStyleCnt="0">
        <dgm:presLayoutVars>
          <dgm:bulletEnabled val="1"/>
        </dgm:presLayoutVars>
      </dgm:prSet>
      <dgm:spPr/>
    </dgm:pt>
    <dgm:pt modelId="{D09CAAB3-9C35-4B8C-AE3A-F47DD8C6A5B2}" type="pres">
      <dgm:prSet presAssocID="{84408F6A-615D-4736-A8CB-31E902DC7755}" presName="bgRect" presStyleLbl="bgAccFollowNode1" presStyleIdx="4" presStyleCnt="7" custScaleY="197480"/>
      <dgm:spPr/>
    </dgm:pt>
    <dgm:pt modelId="{DE0B4999-C86C-4A50-9722-19DFDBBABF55}" type="pres">
      <dgm:prSet presAssocID="{AACA1FA5-A023-4B13-BB99-046DF999E115}" presName="sibTransNodeCircle" presStyleLbl="alignNode1" presStyleIdx="8" presStyleCnt="14">
        <dgm:presLayoutVars>
          <dgm:chMax val="0"/>
          <dgm:bulletEnabled/>
        </dgm:presLayoutVars>
      </dgm:prSet>
      <dgm:spPr/>
    </dgm:pt>
    <dgm:pt modelId="{8A7F823E-1EF9-455B-B740-940DE6AB0B5C}" type="pres">
      <dgm:prSet presAssocID="{84408F6A-615D-4736-A8CB-31E902DC7755}" presName="bottomLine" presStyleLbl="alignNode1" presStyleIdx="9" presStyleCnt="14">
        <dgm:presLayoutVars/>
      </dgm:prSet>
      <dgm:spPr/>
    </dgm:pt>
    <dgm:pt modelId="{765C31D8-56BA-41FE-8145-DEAE522EEB84}" type="pres">
      <dgm:prSet presAssocID="{84408F6A-615D-4736-A8CB-31E902DC7755}" presName="nodeText" presStyleLbl="bgAccFollowNode1" presStyleIdx="4" presStyleCnt="7">
        <dgm:presLayoutVars>
          <dgm:bulletEnabled val="1"/>
        </dgm:presLayoutVars>
      </dgm:prSet>
      <dgm:spPr/>
    </dgm:pt>
    <dgm:pt modelId="{11AA2F56-F02A-4C15-AD1C-2008A9F3F654}" type="pres">
      <dgm:prSet presAssocID="{AACA1FA5-A023-4B13-BB99-046DF999E115}" presName="sibTrans" presStyleCnt="0"/>
      <dgm:spPr/>
    </dgm:pt>
    <dgm:pt modelId="{703FABC4-934E-489E-BE3D-C17B2D60D618}" type="pres">
      <dgm:prSet presAssocID="{810C6D14-FDB5-45CB-A6BF-1F90BCA1E207}" presName="compositeNode" presStyleCnt="0">
        <dgm:presLayoutVars>
          <dgm:bulletEnabled val="1"/>
        </dgm:presLayoutVars>
      </dgm:prSet>
      <dgm:spPr/>
    </dgm:pt>
    <dgm:pt modelId="{FFA4B304-73D2-4D21-84E4-E178ACB44B2B}" type="pres">
      <dgm:prSet presAssocID="{810C6D14-FDB5-45CB-A6BF-1F90BCA1E207}" presName="bgRect" presStyleLbl="bgAccFollowNode1" presStyleIdx="5" presStyleCnt="7" custScaleY="195117"/>
      <dgm:spPr/>
    </dgm:pt>
    <dgm:pt modelId="{64A91A74-1CE5-47BB-8F8E-E5BD0599E8F5}" type="pres">
      <dgm:prSet presAssocID="{F1742613-DC8D-4C2E-8F57-2278436CB805}" presName="sibTransNodeCircle" presStyleLbl="alignNode1" presStyleIdx="10" presStyleCnt="14">
        <dgm:presLayoutVars>
          <dgm:chMax val="0"/>
          <dgm:bulletEnabled/>
        </dgm:presLayoutVars>
      </dgm:prSet>
      <dgm:spPr/>
    </dgm:pt>
    <dgm:pt modelId="{DD8987A9-0EC5-4A79-A664-CBC316D2D20A}" type="pres">
      <dgm:prSet presAssocID="{810C6D14-FDB5-45CB-A6BF-1F90BCA1E207}" presName="bottomLine" presStyleLbl="alignNode1" presStyleIdx="11" presStyleCnt="14" custScaleY="2000000">
        <dgm:presLayoutVars/>
      </dgm:prSet>
      <dgm:spPr/>
    </dgm:pt>
    <dgm:pt modelId="{F28F6FBC-C615-460A-BE97-A34313E1C91E}" type="pres">
      <dgm:prSet presAssocID="{810C6D14-FDB5-45CB-A6BF-1F90BCA1E207}" presName="nodeText" presStyleLbl="bgAccFollowNode1" presStyleIdx="5" presStyleCnt="7">
        <dgm:presLayoutVars>
          <dgm:bulletEnabled val="1"/>
        </dgm:presLayoutVars>
      </dgm:prSet>
      <dgm:spPr/>
    </dgm:pt>
    <dgm:pt modelId="{42886D42-0938-4964-8B37-D4E56994543E}" type="pres">
      <dgm:prSet presAssocID="{F1742613-DC8D-4C2E-8F57-2278436CB805}" presName="sibTrans" presStyleCnt="0"/>
      <dgm:spPr/>
    </dgm:pt>
    <dgm:pt modelId="{DA1D026D-CE00-4A2F-92C6-D413A1DF807F}" type="pres">
      <dgm:prSet presAssocID="{BA6E167D-8FC1-4F92-BDD7-8B66D14D1443}" presName="compositeNode" presStyleCnt="0">
        <dgm:presLayoutVars>
          <dgm:bulletEnabled val="1"/>
        </dgm:presLayoutVars>
      </dgm:prSet>
      <dgm:spPr/>
    </dgm:pt>
    <dgm:pt modelId="{5847DF16-FF53-4B56-A79F-83A02DFFC9CF}" type="pres">
      <dgm:prSet presAssocID="{BA6E167D-8FC1-4F92-BDD7-8B66D14D1443}" presName="bgRect" presStyleLbl="bgAccFollowNode1" presStyleIdx="6" presStyleCnt="7" custScaleY="193621"/>
      <dgm:spPr/>
    </dgm:pt>
    <dgm:pt modelId="{E42B8609-9024-4E83-B4CD-D57D3899B5A5}" type="pres">
      <dgm:prSet presAssocID="{6CE9FA45-BB84-4B4D-AAE3-4BAE9F1EE049}" presName="sibTransNodeCircle" presStyleLbl="alignNode1" presStyleIdx="12" presStyleCnt="14">
        <dgm:presLayoutVars>
          <dgm:chMax val="0"/>
          <dgm:bulletEnabled/>
        </dgm:presLayoutVars>
      </dgm:prSet>
      <dgm:spPr/>
    </dgm:pt>
    <dgm:pt modelId="{875D6A0C-BA94-4DAE-AC09-E4125AB7D1A1}" type="pres">
      <dgm:prSet presAssocID="{BA6E167D-8FC1-4F92-BDD7-8B66D14D1443}" presName="bottomLine" presStyleLbl="alignNode1" presStyleIdx="13" presStyleCnt="14">
        <dgm:presLayoutVars/>
      </dgm:prSet>
      <dgm:spPr/>
    </dgm:pt>
    <dgm:pt modelId="{50919F95-2F78-49B6-BE7E-35B6D556EF4E}" type="pres">
      <dgm:prSet presAssocID="{BA6E167D-8FC1-4F92-BDD7-8B66D14D1443}" presName="nodeText" presStyleLbl="bgAccFollowNode1" presStyleIdx="6" presStyleCnt="7">
        <dgm:presLayoutVars>
          <dgm:bulletEnabled val="1"/>
        </dgm:presLayoutVars>
      </dgm:prSet>
      <dgm:spPr/>
    </dgm:pt>
  </dgm:ptLst>
  <dgm:cxnLst>
    <dgm:cxn modelId="{DBAE2C11-8C47-49EE-BD29-50F586F7F9A8}" type="presOf" srcId="{761041D2-D5C0-444B-A1B6-5AF08D2F6C6A}" destId="{ED919F9D-07A1-49E2-9A9D-10E7C35D40B3}" srcOrd="0" destOrd="0" presId="urn:microsoft.com/office/officeart/2016/7/layout/BasicLinearProcessNumbered"/>
    <dgm:cxn modelId="{E9DE4D1D-6D6C-48E7-BFC8-758366CC09B9}" type="presOf" srcId="{810C6D14-FDB5-45CB-A6BF-1F90BCA1E207}" destId="{FFA4B304-73D2-4D21-84E4-E178ACB44B2B}" srcOrd="0" destOrd="0" presId="urn:microsoft.com/office/officeart/2016/7/layout/BasicLinearProcessNumbered"/>
    <dgm:cxn modelId="{B6889724-16F7-4BE9-BCD4-47567C4B8F46}" type="presOf" srcId="{532F49FA-48A4-4387-8ADD-EECE33FE8C94}" destId="{F37FA811-F2E0-4D22-83CC-4935F8AA1A63}" srcOrd="0" destOrd="0" presId="urn:microsoft.com/office/officeart/2016/7/layout/BasicLinearProcessNumbered"/>
    <dgm:cxn modelId="{AC3F4C2F-0783-4596-844F-B0648E8930C5}" type="presOf" srcId="{84408F6A-615D-4736-A8CB-31E902DC7755}" destId="{765C31D8-56BA-41FE-8145-DEAE522EEB84}" srcOrd="1" destOrd="0" presId="urn:microsoft.com/office/officeart/2016/7/layout/BasicLinearProcessNumbered"/>
    <dgm:cxn modelId="{59D03135-8FD1-406C-8B55-6319B17F8C40}" srcId="{D7F0E6DE-EF61-4D7D-9031-B7EAA1326BF9}" destId="{72F77A2A-8AF3-4DEA-B505-77D80513EC08}" srcOrd="3" destOrd="0" parTransId="{224213ED-8702-49ED-8D5B-80A754A2EC50}" sibTransId="{80680781-8907-4B87-8704-BFA44B2251C8}"/>
    <dgm:cxn modelId="{808FB636-E014-4818-BF1F-A9C02AB4BAEF}" type="presOf" srcId="{BA6E167D-8FC1-4F92-BDD7-8B66D14D1443}" destId="{50919F95-2F78-49B6-BE7E-35B6D556EF4E}" srcOrd="1" destOrd="0" presId="urn:microsoft.com/office/officeart/2016/7/layout/BasicLinearProcessNumbered"/>
    <dgm:cxn modelId="{E196E65B-0D69-4E79-997B-F8BBEAD0497B}" type="presOf" srcId="{D7F0E6DE-EF61-4D7D-9031-B7EAA1326BF9}" destId="{573FBF27-7957-4517-87EA-300AAA095270}" srcOrd="0" destOrd="0" presId="urn:microsoft.com/office/officeart/2016/7/layout/BasicLinearProcessNumbered"/>
    <dgm:cxn modelId="{1D39885F-407B-40AD-BD48-A5BC97B5C93B}" type="presOf" srcId="{BA6E167D-8FC1-4F92-BDD7-8B66D14D1443}" destId="{5847DF16-FF53-4B56-A79F-83A02DFFC9CF}" srcOrd="0" destOrd="0" presId="urn:microsoft.com/office/officeart/2016/7/layout/BasicLinearProcessNumbered"/>
    <dgm:cxn modelId="{84164F4A-C3C2-4D5A-92FE-CAFEEDFE658F}" srcId="{D7F0E6DE-EF61-4D7D-9031-B7EAA1326BF9}" destId="{761041D2-D5C0-444B-A1B6-5AF08D2F6C6A}" srcOrd="2" destOrd="0" parTransId="{A84F1643-51A8-4561-928D-12F09E5D7D65}" sibTransId="{1CBF5035-5650-497C-A96A-AF24469833AE}"/>
    <dgm:cxn modelId="{D2D74F6F-182F-49D7-A037-0E63951F4F80}" type="presOf" srcId="{6CE9FA45-BB84-4B4D-AAE3-4BAE9F1EE049}" destId="{E42B8609-9024-4E83-B4CD-D57D3899B5A5}" srcOrd="0" destOrd="0" presId="urn:microsoft.com/office/officeart/2016/7/layout/BasicLinearProcessNumbered"/>
    <dgm:cxn modelId="{5CAA3152-4B0F-4AC7-9663-8094CE8A0439}" type="presOf" srcId="{1CBF5035-5650-497C-A96A-AF24469833AE}" destId="{C6313720-CB47-4B59-982C-89450676AFF9}" srcOrd="0" destOrd="0" presId="urn:microsoft.com/office/officeart/2016/7/layout/BasicLinearProcessNumbered"/>
    <dgm:cxn modelId="{62866F55-5BF2-4309-AEA2-2B96494361C1}" type="presOf" srcId="{AACA1FA5-A023-4B13-BB99-046DF999E115}" destId="{DE0B4999-C86C-4A50-9722-19DFDBBABF55}" srcOrd="0" destOrd="0" presId="urn:microsoft.com/office/officeart/2016/7/layout/BasicLinearProcessNumbered"/>
    <dgm:cxn modelId="{986A7379-7495-4B56-BB34-17ABC399506B}" type="presOf" srcId="{5B1940C8-0E5B-4620-A2E6-5225F89F06D2}" destId="{A5A5291E-FCAD-4EEC-82BE-7D290392BD05}" srcOrd="0" destOrd="0" presId="urn:microsoft.com/office/officeart/2016/7/layout/BasicLinearProcessNumbered"/>
    <dgm:cxn modelId="{0B32865A-9E28-46A9-AA7D-5599A3FE0084}" type="presOf" srcId="{84408F6A-615D-4736-A8CB-31E902DC7755}" destId="{D09CAAB3-9C35-4B8C-AE3A-F47DD8C6A5B2}" srcOrd="0" destOrd="0" presId="urn:microsoft.com/office/officeart/2016/7/layout/BasicLinearProcessNumbered"/>
    <dgm:cxn modelId="{D3BBB55A-B65F-4077-90A9-26373C8D100C}" srcId="{D7F0E6DE-EF61-4D7D-9031-B7EAA1326BF9}" destId="{BA6E167D-8FC1-4F92-BDD7-8B66D14D1443}" srcOrd="6" destOrd="0" parTransId="{C000FEB9-7255-4CF2-BC86-95618D53D478}" sibTransId="{6CE9FA45-BB84-4B4D-AAE3-4BAE9F1EE049}"/>
    <dgm:cxn modelId="{C1BB8085-43FF-4751-841C-82FD3258AE85}" type="presOf" srcId="{80680781-8907-4B87-8704-BFA44B2251C8}" destId="{A0DBA8FF-3CDF-4376-8027-1B06EFAFEA5A}" srcOrd="0" destOrd="0" presId="urn:microsoft.com/office/officeart/2016/7/layout/BasicLinearProcessNumbered"/>
    <dgm:cxn modelId="{E1B44987-0F65-4FFB-B76C-824550DDAE6E}" type="presOf" srcId="{F1742613-DC8D-4C2E-8F57-2278436CB805}" destId="{64A91A74-1CE5-47BB-8F8E-E5BD0599E8F5}" srcOrd="0" destOrd="0" presId="urn:microsoft.com/office/officeart/2016/7/layout/BasicLinearProcessNumbered"/>
    <dgm:cxn modelId="{A1ACFD8A-3F28-4FDC-BCEE-BA0D09A37392}" type="presOf" srcId="{34279139-DAA5-487C-9963-87311301C1FC}" destId="{1D1DE7A6-7E8D-481D-9C70-EA20FAD72745}" srcOrd="1" destOrd="0" presId="urn:microsoft.com/office/officeart/2016/7/layout/BasicLinearProcessNumbered"/>
    <dgm:cxn modelId="{646E2698-C636-4809-AE14-4F40E63F8D69}" type="presOf" srcId="{34279139-DAA5-487C-9963-87311301C1FC}" destId="{D1DAC31A-CE09-4602-8C23-C55AAB666386}" srcOrd="0" destOrd="0" presId="urn:microsoft.com/office/officeart/2016/7/layout/BasicLinearProcessNumbered"/>
    <dgm:cxn modelId="{C4AFFA9E-88E8-4929-A6A1-AD00A60A22CF}" srcId="{D7F0E6DE-EF61-4D7D-9031-B7EAA1326BF9}" destId="{810C6D14-FDB5-45CB-A6BF-1F90BCA1E207}" srcOrd="5" destOrd="0" parTransId="{B4A9CC6A-E6B5-4209-A47B-1A4305546B28}" sibTransId="{F1742613-DC8D-4C2E-8F57-2278436CB805}"/>
    <dgm:cxn modelId="{4A6142AB-FCE5-4C03-B7E1-DE8C28102041}" type="presOf" srcId="{810C6D14-FDB5-45CB-A6BF-1F90BCA1E207}" destId="{F28F6FBC-C615-460A-BE97-A34313E1C91E}" srcOrd="1" destOrd="0" presId="urn:microsoft.com/office/officeart/2016/7/layout/BasicLinearProcessNumbered"/>
    <dgm:cxn modelId="{7845E5B4-0BC9-40C7-813A-5B193D88FE27}" type="presOf" srcId="{72F77A2A-8AF3-4DEA-B505-77D80513EC08}" destId="{7B884BBA-ED5C-4C00-9DAF-66A4B3185518}" srcOrd="1" destOrd="0" presId="urn:microsoft.com/office/officeart/2016/7/layout/BasicLinearProcessNumbered"/>
    <dgm:cxn modelId="{DE9E3EBC-B782-4956-88B9-B63A7AD2DF7E}" type="presOf" srcId="{761041D2-D5C0-444B-A1B6-5AF08D2F6C6A}" destId="{88C4FD79-4092-49E5-8A70-62A2D960C52D}" srcOrd="1" destOrd="0" presId="urn:microsoft.com/office/officeart/2016/7/layout/BasicLinearProcessNumbered"/>
    <dgm:cxn modelId="{3FB205BD-3BFE-4085-B144-2473B83168BD}" type="presOf" srcId="{5B1940C8-0E5B-4620-A2E6-5225F89F06D2}" destId="{4CE86D01-55A7-4FE8-A32C-72EDE81CDFCF}" srcOrd="1" destOrd="0" presId="urn:microsoft.com/office/officeart/2016/7/layout/BasicLinearProcessNumbered"/>
    <dgm:cxn modelId="{11D4FDD2-34BE-43DD-913A-8EDA0CE3D88B}" type="presOf" srcId="{7E3A703E-9001-4790-AD81-9F832A3E5424}" destId="{303C21A7-72C1-4322-8FFC-96BDDC5A4FDF}" srcOrd="0" destOrd="0" presId="urn:microsoft.com/office/officeart/2016/7/layout/BasicLinearProcessNumbered"/>
    <dgm:cxn modelId="{86D10AE8-1C1E-4026-8965-58FB1CB063A1}" srcId="{D7F0E6DE-EF61-4D7D-9031-B7EAA1326BF9}" destId="{34279139-DAA5-487C-9963-87311301C1FC}" srcOrd="0" destOrd="0" parTransId="{656C71C6-DD95-415C-93FE-CB90ECBF4D6A}" sibTransId="{532F49FA-48A4-4387-8ADD-EECE33FE8C94}"/>
    <dgm:cxn modelId="{7D3F0CE9-083C-43DE-9D01-C98A07FF99DB}" type="presOf" srcId="{72F77A2A-8AF3-4DEA-B505-77D80513EC08}" destId="{701415D9-BF9F-481B-8068-82CFA72668E8}" srcOrd="0" destOrd="0" presId="urn:microsoft.com/office/officeart/2016/7/layout/BasicLinearProcessNumbered"/>
    <dgm:cxn modelId="{5E5486F1-D75B-4324-9652-F750195D63CE}" srcId="{D7F0E6DE-EF61-4D7D-9031-B7EAA1326BF9}" destId="{84408F6A-615D-4736-A8CB-31E902DC7755}" srcOrd="4" destOrd="0" parTransId="{5AF7CE4D-03E0-45CB-BB96-C62235025DE9}" sibTransId="{AACA1FA5-A023-4B13-BB99-046DF999E115}"/>
    <dgm:cxn modelId="{4691A7FB-BA4A-499D-B212-CDE8467BD322}" srcId="{D7F0E6DE-EF61-4D7D-9031-B7EAA1326BF9}" destId="{5B1940C8-0E5B-4620-A2E6-5225F89F06D2}" srcOrd="1" destOrd="0" parTransId="{2B5E5A20-3653-471F-BBBA-4E04C92F1DF9}" sibTransId="{7E3A703E-9001-4790-AD81-9F832A3E5424}"/>
    <dgm:cxn modelId="{F64834F0-0DBC-4825-9B11-F775835B6EAC}" type="presParOf" srcId="{573FBF27-7957-4517-87EA-300AAA095270}" destId="{16B73325-7CF1-4530-9F15-162C1DF1C3EC}" srcOrd="0" destOrd="0" presId="urn:microsoft.com/office/officeart/2016/7/layout/BasicLinearProcessNumbered"/>
    <dgm:cxn modelId="{13020A11-ADC5-4072-B7BC-265119F79162}" type="presParOf" srcId="{16B73325-7CF1-4530-9F15-162C1DF1C3EC}" destId="{D1DAC31A-CE09-4602-8C23-C55AAB666386}" srcOrd="0" destOrd="0" presId="urn:microsoft.com/office/officeart/2016/7/layout/BasicLinearProcessNumbered"/>
    <dgm:cxn modelId="{F287BDDB-44CF-4FF5-8387-3F4667D88363}" type="presParOf" srcId="{16B73325-7CF1-4530-9F15-162C1DF1C3EC}" destId="{F37FA811-F2E0-4D22-83CC-4935F8AA1A63}" srcOrd="1" destOrd="0" presId="urn:microsoft.com/office/officeart/2016/7/layout/BasicLinearProcessNumbered"/>
    <dgm:cxn modelId="{2686F073-2C4E-407D-9160-4AC764CCBF65}" type="presParOf" srcId="{16B73325-7CF1-4530-9F15-162C1DF1C3EC}" destId="{46CF542E-0C21-4E77-A965-AFC8C037EECB}" srcOrd="2" destOrd="0" presId="urn:microsoft.com/office/officeart/2016/7/layout/BasicLinearProcessNumbered"/>
    <dgm:cxn modelId="{27DDD876-B0A8-45AC-AD51-84EFF6CDEFC3}" type="presParOf" srcId="{16B73325-7CF1-4530-9F15-162C1DF1C3EC}" destId="{1D1DE7A6-7E8D-481D-9C70-EA20FAD72745}" srcOrd="3" destOrd="0" presId="urn:microsoft.com/office/officeart/2016/7/layout/BasicLinearProcessNumbered"/>
    <dgm:cxn modelId="{30E61A2F-673F-4740-919A-445ECDA6B8B2}" type="presParOf" srcId="{573FBF27-7957-4517-87EA-300AAA095270}" destId="{727C225C-AE3D-4ACC-9058-374F476D90AE}" srcOrd="1" destOrd="0" presId="urn:microsoft.com/office/officeart/2016/7/layout/BasicLinearProcessNumbered"/>
    <dgm:cxn modelId="{9DE82F62-0FE0-4EF6-A32D-39EE92E5DA3E}" type="presParOf" srcId="{573FBF27-7957-4517-87EA-300AAA095270}" destId="{84773661-884B-4DFD-9F7D-134D91B7995E}" srcOrd="2" destOrd="0" presId="urn:microsoft.com/office/officeart/2016/7/layout/BasicLinearProcessNumbered"/>
    <dgm:cxn modelId="{3A2C9594-6EF6-4332-BAB6-CF2F5C838071}" type="presParOf" srcId="{84773661-884B-4DFD-9F7D-134D91B7995E}" destId="{A5A5291E-FCAD-4EEC-82BE-7D290392BD05}" srcOrd="0" destOrd="0" presId="urn:microsoft.com/office/officeart/2016/7/layout/BasicLinearProcessNumbered"/>
    <dgm:cxn modelId="{09CABEE5-1572-42FC-B9FC-43BA07EC66E3}" type="presParOf" srcId="{84773661-884B-4DFD-9F7D-134D91B7995E}" destId="{303C21A7-72C1-4322-8FFC-96BDDC5A4FDF}" srcOrd="1" destOrd="0" presId="urn:microsoft.com/office/officeart/2016/7/layout/BasicLinearProcessNumbered"/>
    <dgm:cxn modelId="{20D8776B-C788-4FD8-BBC8-049A3B3D352C}" type="presParOf" srcId="{84773661-884B-4DFD-9F7D-134D91B7995E}" destId="{0566AFCD-0254-47B0-BFF5-1F890B9BD5EC}" srcOrd="2" destOrd="0" presId="urn:microsoft.com/office/officeart/2016/7/layout/BasicLinearProcessNumbered"/>
    <dgm:cxn modelId="{99E5FCDB-3BBC-46BF-A6BB-F117F86EF977}" type="presParOf" srcId="{84773661-884B-4DFD-9F7D-134D91B7995E}" destId="{4CE86D01-55A7-4FE8-A32C-72EDE81CDFCF}" srcOrd="3" destOrd="0" presId="urn:microsoft.com/office/officeart/2016/7/layout/BasicLinearProcessNumbered"/>
    <dgm:cxn modelId="{5891CF1D-D962-41C8-8FB1-D4C05466BD25}" type="presParOf" srcId="{573FBF27-7957-4517-87EA-300AAA095270}" destId="{1CDCCB22-0DC2-4F2E-951E-17F1F5EB1B13}" srcOrd="3" destOrd="0" presId="urn:microsoft.com/office/officeart/2016/7/layout/BasicLinearProcessNumbered"/>
    <dgm:cxn modelId="{62B07F53-BC90-4F27-8EC1-3BDE5E5EC89E}" type="presParOf" srcId="{573FBF27-7957-4517-87EA-300AAA095270}" destId="{27DAA99E-BC8C-4F25-AFBB-D9F4A366A96B}" srcOrd="4" destOrd="0" presId="urn:microsoft.com/office/officeart/2016/7/layout/BasicLinearProcessNumbered"/>
    <dgm:cxn modelId="{2BAE109D-C27C-4DF6-A0E4-E943B3D2987E}" type="presParOf" srcId="{27DAA99E-BC8C-4F25-AFBB-D9F4A366A96B}" destId="{ED919F9D-07A1-49E2-9A9D-10E7C35D40B3}" srcOrd="0" destOrd="0" presId="urn:microsoft.com/office/officeart/2016/7/layout/BasicLinearProcessNumbered"/>
    <dgm:cxn modelId="{6539AABC-3280-4914-BABD-27162ABA4F46}" type="presParOf" srcId="{27DAA99E-BC8C-4F25-AFBB-D9F4A366A96B}" destId="{C6313720-CB47-4B59-982C-89450676AFF9}" srcOrd="1" destOrd="0" presId="urn:microsoft.com/office/officeart/2016/7/layout/BasicLinearProcessNumbered"/>
    <dgm:cxn modelId="{BEF893FC-470A-427E-8B4A-799DBD65E6EE}" type="presParOf" srcId="{27DAA99E-BC8C-4F25-AFBB-D9F4A366A96B}" destId="{7720EDA2-E7E8-478C-8626-D6D113C60202}" srcOrd="2" destOrd="0" presId="urn:microsoft.com/office/officeart/2016/7/layout/BasicLinearProcessNumbered"/>
    <dgm:cxn modelId="{7FA274CC-CB09-45D8-8365-C64D295C1DCD}" type="presParOf" srcId="{27DAA99E-BC8C-4F25-AFBB-D9F4A366A96B}" destId="{88C4FD79-4092-49E5-8A70-62A2D960C52D}" srcOrd="3" destOrd="0" presId="urn:microsoft.com/office/officeart/2016/7/layout/BasicLinearProcessNumbered"/>
    <dgm:cxn modelId="{7DAEF5B9-F025-4229-BF07-F88AA9E8601F}" type="presParOf" srcId="{573FBF27-7957-4517-87EA-300AAA095270}" destId="{7FE0A382-7D49-424A-B0A0-DEEDD4142B05}" srcOrd="5" destOrd="0" presId="urn:microsoft.com/office/officeart/2016/7/layout/BasicLinearProcessNumbered"/>
    <dgm:cxn modelId="{77EDFA9F-6A8C-4675-B1CD-43F6A74933E2}" type="presParOf" srcId="{573FBF27-7957-4517-87EA-300AAA095270}" destId="{384AC547-15C9-49BD-B22A-95FAFFB5ACE1}" srcOrd="6" destOrd="0" presId="urn:microsoft.com/office/officeart/2016/7/layout/BasicLinearProcessNumbered"/>
    <dgm:cxn modelId="{27632126-9C2C-47B4-8874-AC42357DB867}" type="presParOf" srcId="{384AC547-15C9-49BD-B22A-95FAFFB5ACE1}" destId="{701415D9-BF9F-481B-8068-82CFA72668E8}" srcOrd="0" destOrd="0" presId="urn:microsoft.com/office/officeart/2016/7/layout/BasicLinearProcessNumbered"/>
    <dgm:cxn modelId="{215BF7CD-6EF2-4F32-9000-2A658A327A17}" type="presParOf" srcId="{384AC547-15C9-49BD-B22A-95FAFFB5ACE1}" destId="{A0DBA8FF-3CDF-4376-8027-1B06EFAFEA5A}" srcOrd="1" destOrd="0" presId="urn:microsoft.com/office/officeart/2016/7/layout/BasicLinearProcessNumbered"/>
    <dgm:cxn modelId="{F0FEF379-3AAC-4203-BF52-FF9A3F33C1F8}" type="presParOf" srcId="{384AC547-15C9-49BD-B22A-95FAFFB5ACE1}" destId="{1F343E55-B741-4994-9F87-E77C108A0574}" srcOrd="2" destOrd="0" presId="urn:microsoft.com/office/officeart/2016/7/layout/BasicLinearProcessNumbered"/>
    <dgm:cxn modelId="{4DD08930-70F9-4A4B-9E32-921048D5236C}" type="presParOf" srcId="{384AC547-15C9-49BD-B22A-95FAFFB5ACE1}" destId="{7B884BBA-ED5C-4C00-9DAF-66A4B3185518}" srcOrd="3" destOrd="0" presId="urn:microsoft.com/office/officeart/2016/7/layout/BasicLinearProcessNumbered"/>
    <dgm:cxn modelId="{8FB83335-F563-4486-945F-47DDFE920476}" type="presParOf" srcId="{573FBF27-7957-4517-87EA-300AAA095270}" destId="{0E01FC32-74CF-4F13-8042-395092391A7B}" srcOrd="7" destOrd="0" presId="urn:microsoft.com/office/officeart/2016/7/layout/BasicLinearProcessNumbered"/>
    <dgm:cxn modelId="{D92741B4-313E-4116-8192-812C09BE24AC}" type="presParOf" srcId="{573FBF27-7957-4517-87EA-300AAA095270}" destId="{3191EABA-FD24-4977-8D82-8325D132205A}" srcOrd="8" destOrd="0" presId="urn:microsoft.com/office/officeart/2016/7/layout/BasicLinearProcessNumbered"/>
    <dgm:cxn modelId="{8E475FCF-1CA9-4E90-A7AC-211EA81A59DF}" type="presParOf" srcId="{3191EABA-FD24-4977-8D82-8325D132205A}" destId="{D09CAAB3-9C35-4B8C-AE3A-F47DD8C6A5B2}" srcOrd="0" destOrd="0" presId="urn:microsoft.com/office/officeart/2016/7/layout/BasicLinearProcessNumbered"/>
    <dgm:cxn modelId="{671422A5-6E5D-40AE-91EA-F2D83A29E1F4}" type="presParOf" srcId="{3191EABA-FD24-4977-8D82-8325D132205A}" destId="{DE0B4999-C86C-4A50-9722-19DFDBBABF55}" srcOrd="1" destOrd="0" presId="urn:microsoft.com/office/officeart/2016/7/layout/BasicLinearProcessNumbered"/>
    <dgm:cxn modelId="{55D2CA9B-4F48-4540-B654-285C7574CD14}" type="presParOf" srcId="{3191EABA-FD24-4977-8D82-8325D132205A}" destId="{8A7F823E-1EF9-455B-B740-940DE6AB0B5C}" srcOrd="2" destOrd="0" presId="urn:microsoft.com/office/officeart/2016/7/layout/BasicLinearProcessNumbered"/>
    <dgm:cxn modelId="{1966CDAA-B2C1-4EF2-ABEF-C1E6BDD087FA}" type="presParOf" srcId="{3191EABA-FD24-4977-8D82-8325D132205A}" destId="{765C31D8-56BA-41FE-8145-DEAE522EEB84}" srcOrd="3" destOrd="0" presId="urn:microsoft.com/office/officeart/2016/7/layout/BasicLinearProcessNumbered"/>
    <dgm:cxn modelId="{D83CCB6A-B90A-4B46-BB60-491C09C4C550}" type="presParOf" srcId="{573FBF27-7957-4517-87EA-300AAA095270}" destId="{11AA2F56-F02A-4C15-AD1C-2008A9F3F654}" srcOrd="9" destOrd="0" presId="urn:microsoft.com/office/officeart/2016/7/layout/BasicLinearProcessNumbered"/>
    <dgm:cxn modelId="{145FD469-22E6-4517-A62E-4A051F63C3F2}" type="presParOf" srcId="{573FBF27-7957-4517-87EA-300AAA095270}" destId="{703FABC4-934E-489E-BE3D-C17B2D60D618}" srcOrd="10" destOrd="0" presId="urn:microsoft.com/office/officeart/2016/7/layout/BasicLinearProcessNumbered"/>
    <dgm:cxn modelId="{3F5C1F16-1584-443C-81E2-2EC4D0F2761F}" type="presParOf" srcId="{703FABC4-934E-489E-BE3D-C17B2D60D618}" destId="{FFA4B304-73D2-4D21-84E4-E178ACB44B2B}" srcOrd="0" destOrd="0" presId="urn:microsoft.com/office/officeart/2016/7/layout/BasicLinearProcessNumbered"/>
    <dgm:cxn modelId="{BB8BE43E-72CD-440A-BB81-3273FB7DD0E7}" type="presParOf" srcId="{703FABC4-934E-489E-BE3D-C17B2D60D618}" destId="{64A91A74-1CE5-47BB-8F8E-E5BD0599E8F5}" srcOrd="1" destOrd="0" presId="urn:microsoft.com/office/officeart/2016/7/layout/BasicLinearProcessNumbered"/>
    <dgm:cxn modelId="{204B93BD-FC22-4F47-9656-5904656BF1C1}" type="presParOf" srcId="{703FABC4-934E-489E-BE3D-C17B2D60D618}" destId="{DD8987A9-0EC5-4A79-A664-CBC316D2D20A}" srcOrd="2" destOrd="0" presId="urn:microsoft.com/office/officeart/2016/7/layout/BasicLinearProcessNumbered"/>
    <dgm:cxn modelId="{5055F97B-D3E1-400A-84F5-A6C9CAF0E12B}" type="presParOf" srcId="{703FABC4-934E-489E-BE3D-C17B2D60D618}" destId="{F28F6FBC-C615-460A-BE97-A34313E1C91E}" srcOrd="3" destOrd="0" presId="urn:microsoft.com/office/officeart/2016/7/layout/BasicLinearProcessNumbered"/>
    <dgm:cxn modelId="{4DE6FA3A-579D-4E10-9673-97894095997E}" type="presParOf" srcId="{573FBF27-7957-4517-87EA-300AAA095270}" destId="{42886D42-0938-4964-8B37-D4E56994543E}" srcOrd="11" destOrd="0" presId="urn:microsoft.com/office/officeart/2016/7/layout/BasicLinearProcessNumbered"/>
    <dgm:cxn modelId="{3CCF165B-A265-4E84-9E1E-6BDBAFD606A7}" type="presParOf" srcId="{573FBF27-7957-4517-87EA-300AAA095270}" destId="{DA1D026D-CE00-4A2F-92C6-D413A1DF807F}" srcOrd="12" destOrd="0" presId="urn:microsoft.com/office/officeart/2016/7/layout/BasicLinearProcessNumbered"/>
    <dgm:cxn modelId="{5D410232-4494-4962-B0B9-636A16B35AAB}" type="presParOf" srcId="{DA1D026D-CE00-4A2F-92C6-D413A1DF807F}" destId="{5847DF16-FF53-4B56-A79F-83A02DFFC9CF}" srcOrd="0" destOrd="0" presId="urn:microsoft.com/office/officeart/2016/7/layout/BasicLinearProcessNumbered"/>
    <dgm:cxn modelId="{863E17F5-E521-4DE2-A9CE-806A8DB0B661}" type="presParOf" srcId="{DA1D026D-CE00-4A2F-92C6-D413A1DF807F}" destId="{E42B8609-9024-4E83-B4CD-D57D3899B5A5}" srcOrd="1" destOrd="0" presId="urn:microsoft.com/office/officeart/2016/7/layout/BasicLinearProcessNumbered"/>
    <dgm:cxn modelId="{B59ABB78-1A17-469B-B7E0-39F9003EA5EB}" type="presParOf" srcId="{DA1D026D-CE00-4A2F-92C6-D413A1DF807F}" destId="{875D6A0C-BA94-4DAE-AC09-E4125AB7D1A1}" srcOrd="2" destOrd="0" presId="urn:microsoft.com/office/officeart/2016/7/layout/BasicLinearProcessNumbered"/>
    <dgm:cxn modelId="{4EEB584F-A08D-4C35-812F-50EAB0760CAD}" type="presParOf" srcId="{DA1D026D-CE00-4A2F-92C6-D413A1DF807F}" destId="{50919F95-2F78-49B6-BE7E-35B6D556EF4E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2D2F9AD-BF23-4128-AD58-31107309B90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CF60B7E-1EF3-4114-953A-2A7B1454A840}">
      <dgm:prSet/>
      <dgm:spPr/>
      <dgm:t>
        <a:bodyPr/>
        <a:lstStyle/>
        <a:p>
          <a:r>
            <a:rPr lang="en-US" dirty="0"/>
            <a:t>Ignoring metadata size while splitting</a:t>
          </a:r>
        </a:p>
      </dgm:t>
    </dgm:pt>
    <dgm:pt modelId="{C5A833A2-702B-49DA-9B24-9EA4D727BFCB}" type="parTrans" cxnId="{858AC5A7-BB89-4D75-BEAC-CC0536474E44}">
      <dgm:prSet/>
      <dgm:spPr/>
      <dgm:t>
        <a:bodyPr/>
        <a:lstStyle/>
        <a:p>
          <a:endParaRPr lang="en-US"/>
        </a:p>
      </dgm:t>
    </dgm:pt>
    <dgm:pt modelId="{6388AA08-024A-4D51-94C0-1FD9DDEBDFEC}" type="sibTrans" cxnId="{858AC5A7-BB89-4D75-BEAC-CC0536474E44}">
      <dgm:prSet/>
      <dgm:spPr/>
      <dgm:t>
        <a:bodyPr/>
        <a:lstStyle/>
        <a:p>
          <a:endParaRPr lang="en-US"/>
        </a:p>
      </dgm:t>
    </dgm:pt>
    <dgm:pt modelId="{D991C6D9-0CA6-4A3E-8921-497E731C6381}">
      <dgm:prSet/>
      <dgm:spPr/>
      <dgm:t>
        <a:bodyPr/>
        <a:lstStyle/>
        <a:p>
          <a:r>
            <a:rPr lang="en-US"/>
            <a:t>Accessing Place out of the boundary of Heap</a:t>
          </a:r>
        </a:p>
      </dgm:t>
    </dgm:pt>
    <dgm:pt modelId="{FA2C1A8E-12FF-427E-8BE0-1B0DDD9F2C91}" type="parTrans" cxnId="{B56B3F53-001C-446D-9877-2029199FC4C5}">
      <dgm:prSet/>
      <dgm:spPr/>
      <dgm:t>
        <a:bodyPr/>
        <a:lstStyle/>
        <a:p>
          <a:endParaRPr lang="en-US"/>
        </a:p>
      </dgm:t>
    </dgm:pt>
    <dgm:pt modelId="{E3A06527-CA4E-4E81-BB99-B57FC4107AF2}" type="sibTrans" cxnId="{B56B3F53-001C-446D-9877-2029199FC4C5}">
      <dgm:prSet/>
      <dgm:spPr/>
      <dgm:t>
        <a:bodyPr/>
        <a:lstStyle/>
        <a:p>
          <a:endParaRPr lang="en-US"/>
        </a:p>
      </dgm:t>
    </dgm:pt>
    <dgm:pt modelId="{A0E69980-B608-4A72-BB51-FEECDB3D2368}">
      <dgm:prSet/>
      <dgm:spPr/>
      <dgm:t>
        <a:bodyPr/>
        <a:lstStyle/>
        <a:p>
          <a:r>
            <a:rPr lang="en-US"/>
            <a:t>Ignore Allocating of 0 size if user asked</a:t>
          </a:r>
        </a:p>
      </dgm:t>
    </dgm:pt>
    <dgm:pt modelId="{5A88583B-1259-49F6-99AE-6045225E0135}" type="parTrans" cxnId="{1F590208-144E-4515-9533-7D65D49AE137}">
      <dgm:prSet/>
      <dgm:spPr/>
      <dgm:t>
        <a:bodyPr/>
        <a:lstStyle/>
        <a:p>
          <a:endParaRPr lang="en-US"/>
        </a:p>
      </dgm:t>
    </dgm:pt>
    <dgm:pt modelId="{2C96B736-0A01-4DD7-A55A-93D69E95B0DD}" type="sibTrans" cxnId="{1F590208-144E-4515-9533-7D65D49AE137}">
      <dgm:prSet/>
      <dgm:spPr/>
      <dgm:t>
        <a:bodyPr/>
        <a:lstStyle/>
        <a:p>
          <a:endParaRPr lang="en-US"/>
        </a:p>
      </dgm:t>
    </dgm:pt>
    <dgm:pt modelId="{55C4107A-59AC-4E40-BB56-8EBB4AC40093}">
      <dgm:prSet/>
      <dgm:spPr/>
      <dgm:t>
        <a:bodyPr/>
        <a:lstStyle/>
        <a:p>
          <a:r>
            <a:rPr lang="en-US" dirty="0"/>
            <a:t>Over flow from wrong size estimation</a:t>
          </a:r>
        </a:p>
      </dgm:t>
    </dgm:pt>
    <dgm:pt modelId="{7FEE9E29-BAFF-4339-9333-27FAFE720C6A}" type="parTrans" cxnId="{044A8592-FA48-462F-81B6-A4E85103D051}">
      <dgm:prSet/>
      <dgm:spPr/>
      <dgm:t>
        <a:bodyPr/>
        <a:lstStyle/>
        <a:p>
          <a:endParaRPr lang="en-US"/>
        </a:p>
      </dgm:t>
    </dgm:pt>
    <dgm:pt modelId="{45AC8D0D-D084-4F22-8A5F-3F387B8C4AAC}" type="sibTrans" cxnId="{044A8592-FA48-462F-81B6-A4E85103D051}">
      <dgm:prSet/>
      <dgm:spPr/>
      <dgm:t>
        <a:bodyPr/>
        <a:lstStyle/>
        <a:p>
          <a:endParaRPr lang="en-US"/>
        </a:p>
      </dgm:t>
    </dgm:pt>
    <dgm:pt modelId="{33B14AA7-3C0F-4E90-A7EB-3216C4FD8370}">
      <dgm:prSet/>
      <dgm:spPr/>
      <dgm:t>
        <a:bodyPr/>
        <a:lstStyle/>
        <a:p>
          <a:r>
            <a:rPr lang="en-US"/>
            <a:t>User needs more than  size_t Max size that </a:t>
          </a:r>
          <a:r>
            <a:rPr lang="en-US" b="1"/>
            <a:t>sbrk  takes</a:t>
          </a:r>
          <a:endParaRPr lang="en-US"/>
        </a:p>
      </dgm:t>
    </dgm:pt>
    <dgm:pt modelId="{BAD8D216-FA3A-441C-8429-72FB08B40E24}" type="parTrans" cxnId="{ED31C404-76A5-4724-9936-56E3DCF1D7CD}">
      <dgm:prSet/>
      <dgm:spPr/>
      <dgm:t>
        <a:bodyPr/>
        <a:lstStyle/>
        <a:p>
          <a:endParaRPr lang="en-US"/>
        </a:p>
      </dgm:t>
    </dgm:pt>
    <dgm:pt modelId="{ED13A934-DD12-4D05-A0D4-62FF63F74EC0}" type="sibTrans" cxnId="{ED31C404-76A5-4724-9936-56E3DCF1D7CD}">
      <dgm:prSet/>
      <dgm:spPr/>
      <dgm:t>
        <a:bodyPr/>
        <a:lstStyle/>
        <a:p>
          <a:endParaRPr lang="en-US"/>
        </a:p>
      </dgm:t>
    </dgm:pt>
    <dgm:pt modelId="{4B5AA985-ADC4-45F8-9BC3-D28419588788}" type="pres">
      <dgm:prSet presAssocID="{52D2F9AD-BF23-4128-AD58-31107309B90A}" presName="linear" presStyleCnt="0">
        <dgm:presLayoutVars>
          <dgm:animLvl val="lvl"/>
          <dgm:resizeHandles val="exact"/>
        </dgm:presLayoutVars>
      </dgm:prSet>
      <dgm:spPr/>
    </dgm:pt>
    <dgm:pt modelId="{2B6F9535-FE0B-4CC0-BFBC-C003F80EE7B9}" type="pres">
      <dgm:prSet presAssocID="{ECF60B7E-1EF3-4114-953A-2A7B1454A84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A22B276-B78D-4437-83AA-D4C4869F3F31}" type="pres">
      <dgm:prSet presAssocID="{6388AA08-024A-4D51-94C0-1FD9DDEBDFEC}" presName="spacer" presStyleCnt="0"/>
      <dgm:spPr/>
    </dgm:pt>
    <dgm:pt modelId="{EE66EA58-5D73-4536-B67A-6BABBFCF4FDD}" type="pres">
      <dgm:prSet presAssocID="{D991C6D9-0CA6-4A3E-8921-497E731C638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E53271CE-98DB-4CCF-B194-6B8186AC1803}" type="pres">
      <dgm:prSet presAssocID="{E3A06527-CA4E-4E81-BB99-B57FC4107AF2}" presName="spacer" presStyleCnt="0"/>
      <dgm:spPr/>
    </dgm:pt>
    <dgm:pt modelId="{2E76184F-A27F-420C-A810-706A7537E2A6}" type="pres">
      <dgm:prSet presAssocID="{A0E69980-B608-4A72-BB51-FEECDB3D236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3814E35-E8EB-4219-8F86-CDC4A9F9EBC7}" type="pres">
      <dgm:prSet presAssocID="{2C96B736-0A01-4DD7-A55A-93D69E95B0DD}" presName="spacer" presStyleCnt="0"/>
      <dgm:spPr/>
    </dgm:pt>
    <dgm:pt modelId="{E47E2189-335C-4073-B0F2-486FBCA17E9F}" type="pres">
      <dgm:prSet presAssocID="{55C4107A-59AC-4E40-BB56-8EBB4AC4009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3B8BDED-0126-4A4A-9DF3-A0368E65C883}" type="pres">
      <dgm:prSet presAssocID="{45AC8D0D-D084-4F22-8A5F-3F387B8C4AAC}" presName="spacer" presStyleCnt="0"/>
      <dgm:spPr/>
    </dgm:pt>
    <dgm:pt modelId="{90D48267-F9FA-4736-BCA2-61278D909526}" type="pres">
      <dgm:prSet presAssocID="{33B14AA7-3C0F-4E90-A7EB-3216C4FD8370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ED31C404-76A5-4724-9936-56E3DCF1D7CD}" srcId="{52D2F9AD-BF23-4128-AD58-31107309B90A}" destId="{33B14AA7-3C0F-4E90-A7EB-3216C4FD8370}" srcOrd="4" destOrd="0" parTransId="{BAD8D216-FA3A-441C-8429-72FB08B40E24}" sibTransId="{ED13A934-DD12-4D05-A0D4-62FF63F74EC0}"/>
    <dgm:cxn modelId="{1F590208-144E-4515-9533-7D65D49AE137}" srcId="{52D2F9AD-BF23-4128-AD58-31107309B90A}" destId="{A0E69980-B608-4A72-BB51-FEECDB3D2368}" srcOrd="2" destOrd="0" parTransId="{5A88583B-1259-49F6-99AE-6045225E0135}" sibTransId="{2C96B736-0A01-4DD7-A55A-93D69E95B0DD}"/>
    <dgm:cxn modelId="{D06B4749-6C96-48B8-97DF-A47F6A573C35}" type="presOf" srcId="{55C4107A-59AC-4E40-BB56-8EBB4AC40093}" destId="{E47E2189-335C-4073-B0F2-486FBCA17E9F}" srcOrd="0" destOrd="0" presId="urn:microsoft.com/office/officeart/2005/8/layout/vList2"/>
    <dgm:cxn modelId="{B56B3F53-001C-446D-9877-2029199FC4C5}" srcId="{52D2F9AD-BF23-4128-AD58-31107309B90A}" destId="{D991C6D9-0CA6-4A3E-8921-497E731C6381}" srcOrd="1" destOrd="0" parTransId="{FA2C1A8E-12FF-427E-8BE0-1B0DDD9F2C91}" sibTransId="{E3A06527-CA4E-4E81-BB99-B57FC4107AF2}"/>
    <dgm:cxn modelId="{C9339A53-2741-4BDE-A635-B5BDD40CBBB0}" type="presOf" srcId="{33B14AA7-3C0F-4E90-A7EB-3216C4FD8370}" destId="{90D48267-F9FA-4736-BCA2-61278D909526}" srcOrd="0" destOrd="0" presId="urn:microsoft.com/office/officeart/2005/8/layout/vList2"/>
    <dgm:cxn modelId="{AF90707D-DF76-406E-A5E3-F99AACF6B76C}" type="presOf" srcId="{A0E69980-B608-4A72-BB51-FEECDB3D2368}" destId="{2E76184F-A27F-420C-A810-706A7537E2A6}" srcOrd="0" destOrd="0" presId="urn:microsoft.com/office/officeart/2005/8/layout/vList2"/>
    <dgm:cxn modelId="{044A8592-FA48-462F-81B6-A4E85103D051}" srcId="{52D2F9AD-BF23-4128-AD58-31107309B90A}" destId="{55C4107A-59AC-4E40-BB56-8EBB4AC40093}" srcOrd="3" destOrd="0" parTransId="{7FEE9E29-BAFF-4339-9333-27FAFE720C6A}" sibTransId="{45AC8D0D-D084-4F22-8A5F-3F387B8C4AAC}"/>
    <dgm:cxn modelId="{0B9CF8A3-B67C-4D7E-8B91-E1B32B92C3CA}" type="presOf" srcId="{D991C6D9-0CA6-4A3E-8921-497E731C6381}" destId="{EE66EA58-5D73-4536-B67A-6BABBFCF4FDD}" srcOrd="0" destOrd="0" presId="urn:microsoft.com/office/officeart/2005/8/layout/vList2"/>
    <dgm:cxn modelId="{858AC5A7-BB89-4D75-BEAC-CC0536474E44}" srcId="{52D2F9AD-BF23-4128-AD58-31107309B90A}" destId="{ECF60B7E-1EF3-4114-953A-2A7B1454A840}" srcOrd="0" destOrd="0" parTransId="{C5A833A2-702B-49DA-9B24-9EA4D727BFCB}" sibTransId="{6388AA08-024A-4D51-94C0-1FD9DDEBDFEC}"/>
    <dgm:cxn modelId="{09686AC1-CA3F-4422-9109-FC39E076C4AE}" type="presOf" srcId="{52D2F9AD-BF23-4128-AD58-31107309B90A}" destId="{4B5AA985-ADC4-45F8-9BC3-D28419588788}" srcOrd="0" destOrd="0" presId="urn:microsoft.com/office/officeart/2005/8/layout/vList2"/>
    <dgm:cxn modelId="{C40F69E7-502D-4D64-8C1E-1CFED63BD6BA}" type="presOf" srcId="{ECF60B7E-1EF3-4114-953A-2A7B1454A840}" destId="{2B6F9535-FE0B-4CC0-BFBC-C003F80EE7B9}" srcOrd="0" destOrd="0" presId="urn:microsoft.com/office/officeart/2005/8/layout/vList2"/>
    <dgm:cxn modelId="{5D61EE94-0D2B-412D-BA9D-9681884E92D8}" type="presParOf" srcId="{4B5AA985-ADC4-45F8-9BC3-D28419588788}" destId="{2B6F9535-FE0B-4CC0-BFBC-C003F80EE7B9}" srcOrd="0" destOrd="0" presId="urn:microsoft.com/office/officeart/2005/8/layout/vList2"/>
    <dgm:cxn modelId="{55C960E4-045F-4067-8A87-D1E7C8D914B7}" type="presParOf" srcId="{4B5AA985-ADC4-45F8-9BC3-D28419588788}" destId="{5A22B276-B78D-4437-83AA-D4C4869F3F31}" srcOrd="1" destOrd="0" presId="urn:microsoft.com/office/officeart/2005/8/layout/vList2"/>
    <dgm:cxn modelId="{1737ABB9-42B9-43CC-8F6D-059EFD2EDEB9}" type="presParOf" srcId="{4B5AA985-ADC4-45F8-9BC3-D28419588788}" destId="{EE66EA58-5D73-4536-B67A-6BABBFCF4FDD}" srcOrd="2" destOrd="0" presId="urn:microsoft.com/office/officeart/2005/8/layout/vList2"/>
    <dgm:cxn modelId="{9329907B-EFCA-4527-97FA-031FB5E53ECF}" type="presParOf" srcId="{4B5AA985-ADC4-45F8-9BC3-D28419588788}" destId="{E53271CE-98DB-4CCF-B194-6B8186AC1803}" srcOrd="3" destOrd="0" presId="urn:microsoft.com/office/officeart/2005/8/layout/vList2"/>
    <dgm:cxn modelId="{B4DD3AA8-793A-4594-AD42-16A049A37EE9}" type="presParOf" srcId="{4B5AA985-ADC4-45F8-9BC3-D28419588788}" destId="{2E76184F-A27F-420C-A810-706A7537E2A6}" srcOrd="4" destOrd="0" presId="urn:microsoft.com/office/officeart/2005/8/layout/vList2"/>
    <dgm:cxn modelId="{914FADE6-506A-4AC1-A2AC-9DD0E7F0C25D}" type="presParOf" srcId="{4B5AA985-ADC4-45F8-9BC3-D28419588788}" destId="{03814E35-E8EB-4219-8F86-CDC4A9F9EBC7}" srcOrd="5" destOrd="0" presId="urn:microsoft.com/office/officeart/2005/8/layout/vList2"/>
    <dgm:cxn modelId="{9B61C570-ACF0-450B-AA9D-A69343B4DBD6}" type="presParOf" srcId="{4B5AA985-ADC4-45F8-9BC3-D28419588788}" destId="{E47E2189-335C-4073-B0F2-486FBCA17E9F}" srcOrd="6" destOrd="0" presId="urn:microsoft.com/office/officeart/2005/8/layout/vList2"/>
    <dgm:cxn modelId="{734BABF7-3E83-4B6C-AFB6-5513558EABCD}" type="presParOf" srcId="{4B5AA985-ADC4-45F8-9BC3-D28419588788}" destId="{73B8BDED-0126-4A4A-9DF3-A0368E65C883}" srcOrd="7" destOrd="0" presId="urn:microsoft.com/office/officeart/2005/8/layout/vList2"/>
    <dgm:cxn modelId="{77BA9BC0-CD8B-412B-9396-0D1896FD3D93}" type="presParOf" srcId="{4B5AA985-ADC4-45F8-9BC3-D28419588788}" destId="{90D48267-F9FA-4736-BCA2-61278D909526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394D61F-1AF2-4B12-AE58-03324BF554B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5D37D2-AA3F-402D-9E20-D312E6040929}">
      <dgm:prSet/>
      <dgm:spPr/>
      <dgm:t>
        <a:bodyPr/>
        <a:lstStyle/>
        <a:p>
          <a:pPr>
            <a:defRPr cap="all"/>
          </a:pPr>
          <a:r>
            <a:rPr lang="en-US"/>
            <a:t>1-Sbrk_free</a:t>
          </a:r>
        </a:p>
      </dgm:t>
    </dgm:pt>
    <dgm:pt modelId="{D6A02A4B-8B38-458D-A2CB-389311557654}" type="parTrans" cxnId="{9FCB287E-59DF-4DE0-A8C0-565AB8A76BF9}">
      <dgm:prSet/>
      <dgm:spPr/>
      <dgm:t>
        <a:bodyPr/>
        <a:lstStyle/>
        <a:p>
          <a:endParaRPr lang="en-US"/>
        </a:p>
      </dgm:t>
    </dgm:pt>
    <dgm:pt modelId="{3C052DAF-FAEF-4D29-9C89-0B86CBEB6B15}" type="sibTrans" cxnId="{9FCB287E-59DF-4DE0-A8C0-565AB8A76BF9}">
      <dgm:prSet/>
      <dgm:spPr/>
      <dgm:t>
        <a:bodyPr/>
        <a:lstStyle/>
        <a:p>
          <a:endParaRPr lang="en-US"/>
        </a:p>
      </dgm:t>
    </dgm:pt>
    <dgm:pt modelId="{9230EB4F-AF1A-49F1-BC34-4A825CA47161}">
      <dgm:prSet/>
      <dgm:spPr/>
      <dgm:t>
        <a:bodyPr/>
        <a:lstStyle/>
        <a:p>
          <a:pPr>
            <a:defRPr cap="all"/>
          </a:pPr>
          <a:r>
            <a:rPr lang="en-US"/>
            <a:t>2- randomized test </a:t>
          </a:r>
        </a:p>
      </dgm:t>
    </dgm:pt>
    <dgm:pt modelId="{4E4BD9BE-E953-40E5-A335-93E1326B2AA4}" type="parTrans" cxnId="{9E9FC924-C4ED-4EFF-B6D3-F196801666B9}">
      <dgm:prSet/>
      <dgm:spPr/>
      <dgm:t>
        <a:bodyPr/>
        <a:lstStyle/>
        <a:p>
          <a:endParaRPr lang="en-US"/>
        </a:p>
      </dgm:t>
    </dgm:pt>
    <dgm:pt modelId="{F710E59F-618E-4A9A-A792-41A4687B1BC3}" type="sibTrans" cxnId="{9E9FC924-C4ED-4EFF-B6D3-F196801666B9}">
      <dgm:prSet/>
      <dgm:spPr/>
      <dgm:t>
        <a:bodyPr/>
        <a:lstStyle/>
        <a:p>
          <a:endParaRPr lang="en-US"/>
        </a:p>
      </dgm:t>
    </dgm:pt>
    <dgm:pt modelId="{ACFF5DFD-B9CE-4A82-8033-F08A76479863}">
      <dgm:prSet/>
      <dgm:spPr/>
      <dgm:t>
        <a:bodyPr/>
        <a:lstStyle/>
        <a:p>
          <a:pPr>
            <a:defRPr cap="all"/>
          </a:pPr>
          <a:r>
            <a:rPr lang="en-US"/>
            <a:t>3- 4- another randomized test </a:t>
          </a:r>
        </a:p>
      </dgm:t>
    </dgm:pt>
    <dgm:pt modelId="{A8EA9E37-B5BD-47BD-94DD-0EFEE8725791}" type="parTrans" cxnId="{15FFD7E2-2648-49E1-B6C4-F524E0C0980C}">
      <dgm:prSet/>
      <dgm:spPr/>
      <dgm:t>
        <a:bodyPr/>
        <a:lstStyle/>
        <a:p>
          <a:endParaRPr lang="en-US"/>
        </a:p>
      </dgm:t>
    </dgm:pt>
    <dgm:pt modelId="{E3C34870-5374-4A4B-A633-5E947188414F}" type="sibTrans" cxnId="{15FFD7E2-2648-49E1-B6C4-F524E0C0980C}">
      <dgm:prSet/>
      <dgm:spPr/>
      <dgm:t>
        <a:bodyPr/>
        <a:lstStyle/>
        <a:p>
          <a:endParaRPr lang="en-US"/>
        </a:p>
      </dgm:t>
    </dgm:pt>
    <dgm:pt modelId="{39A267B2-FA14-4F8F-9D53-AA74ADAB023C}">
      <dgm:prSet/>
      <dgm:spPr/>
      <dgm:t>
        <a:bodyPr/>
        <a:lstStyle/>
        <a:p>
          <a:pPr>
            <a:defRPr cap="all"/>
          </a:pPr>
          <a:r>
            <a:rPr lang="en-US"/>
            <a:t>4- Manual test for corner cases</a:t>
          </a:r>
        </a:p>
      </dgm:t>
    </dgm:pt>
    <dgm:pt modelId="{896B0541-3D6C-45A0-8DEA-E5839C6E2973}" type="parTrans" cxnId="{683B73FD-CB6F-4CB9-8FB8-87F7D8C1F32D}">
      <dgm:prSet/>
      <dgm:spPr/>
      <dgm:t>
        <a:bodyPr/>
        <a:lstStyle/>
        <a:p>
          <a:endParaRPr lang="en-US"/>
        </a:p>
      </dgm:t>
    </dgm:pt>
    <dgm:pt modelId="{1D09850D-9895-4F3A-82A6-F5DB7E6DED8A}" type="sibTrans" cxnId="{683B73FD-CB6F-4CB9-8FB8-87F7D8C1F32D}">
      <dgm:prSet/>
      <dgm:spPr/>
      <dgm:t>
        <a:bodyPr/>
        <a:lstStyle/>
        <a:p>
          <a:endParaRPr lang="en-US"/>
        </a:p>
      </dgm:t>
    </dgm:pt>
    <dgm:pt modelId="{3AEC3679-2ED3-40ED-9774-C6D5218C2094}">
      <dgm:prSet/>
      <dgm:spPr/>
      <dgm:t>
        <a:bodyPr/>
        <a:lstStyle/>
        <a:p>
          <a:pPr>
            <a:defRPr cap="all"/>
          </a:pPr>
          <a:r>
            <a:rPr lang="en-US"/>
            <a:t>5-Linux utilites</a:t>
          </a:r>
        </a:p>
      </dgm:t>
    </dgm:pt>
    <dgm:pt modelId="{C72C4BAF-C60F-478C-99B2-A7F0D9ED1E42}" type="parTrans" cxnId="{E3ECEB65-BF0E-4286-BB5B-39AB360D1E8A}">
      <dgm:prSet/>
      <dgm:spPr/>
      <dgm:t>
        <a:bodyPr/>
        <a:lstStyle/>
        <a:p>
          <a:endParaRPr lang="en-US"/>
        </a:p>
      </dgm:t>
    </dgm:pt>
    <dgm:pt modelId="{DE04E2CA-B23C-4247-955A-E568D8B87A97}" type="sibTrans" cxnId="{E3ECEB65-BF0E-4286-BB5B-39AB360D1E8A}">
      <dgm:prSet/>
      <dgm:spPr/>
      <dgm:t>
        <a:bodyPr/>
        <a:lstStyle/>
        <a:p>
          <a:endParaRPr lang="en-US"/>
        </a:p>
      </dgm:t>
    </dgm:pt>
    <dgm:pt modelId="{ECE3A734-D4F9-4DA9-A597-D183F2F4A3DA}" type="pres">
      <dgm:prSet presAssocID="{F394D61F-1AF2-4B12-AE58-03324BF554B7}" presName="root" presStyleCnt="0">
        <dgm:presLayoutVars>
          <dgm:dir/>
          <dgm:resizeHandles val="exact"/>
        </dgm:presLayoutVars>
      </dgm:prSet>
      <dgm:spPr/>
    </dgm:pt>
    <dgm:pt modelId="{F8E31363-E97F-47AD-A185-4F9BAD717AF7}" type="pres">
      <dgm:prSet presAssocID="{405D37D2-AA3F-402D-9E20-D312E6040929}" presName="compNode" presStyleCnt="0"/>
      <dgm:spPr/>
    </dgm:pt>
    <dgm:pt modelId="{C5612C6E-7DE3-477F-BD19-74DDB98DE3CB}" type="pres">
      <dgm:prSet presAssocID="{405D37D2-AA3F-402D-9E20-D312E6040929}" presName="iconBgRect" presStyleLbl="bgShp" presStyleIdx="0" presStyleCnt="5"/>
      <dgm:spPr/>
    </dgm:pt>
    <dgm:pt modelId="{FC1CCBB8-EB60-43BB-8C29-8D76C759487B}" type="pres">
      <dgm:prSet presAssocID="{405D37D2-AA3F-402D-9E20-D312E604092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"/>
        </a:ext>
      </dgm:extLst>
    </dgm:pt>
    <dgm:pt modelId="{9D1D43E9-E7CD-4BCD-B112-FBD3E59A1F35}" type="pres">
      <dgm:prSet presAssocID="{405D37D2-AA3F-402D-9E20-D312E6040929}" presName="spaceRect" presStyleCnt="0"/>
      <dgm:spPr/>
    </dgm:pt>
    <dgm:pt modelId="{5C55BD24-FF2B-4DC0-8A35-54585C2A8196}" type="pres">
      <dgm:prSet presAssocID="{405D37D2-AA3F-402D-9E20-D312E6040929}" presName="textRect" presStyleLbl="revTx" presStyleIdx="0" presStyleCnt="5">
        <dgm:presLayoutVars>
          <dgm:chMax val="1"/>
          <dgm:chPref val="1"/>
        </dgm:presLayoutVars>
      </dgm:prSet>
      <dgm:spPr/>
    </dgm:pt>
    <dgm:pt modelId="{140454C7-2E48-4F2F-AECA-6668BFD942C8}" type="pres">
      <dgm:prSet presAssocID="{3C052DAF-FAEF-4D29-9C89-0B86CBEB6B15}" presName="sibTrans" presStyleCnt="0"/>
      <dgm:spPr/>
    </dgm:pt>
    <dgm:pt modelId="{EA39815F-2A30-4FD6-9985-67B069E7C314}" type="pres">
      <dgm:prSet presAssocID="{9230EB4F-AF1A-49F1-BC34-4A825CA47161}" presName="compNode" presStyleCnt="0"/>
      <dgm:spPr/>
    </dgm:pt>
    <dgm:pt modelId="{BD728D78-4132-49DB-AE37-B77023E8F1A0}" type="pres">
      <dgm:prSet presAssocID="{9230EB4F-AF1A-49F1-BC34-4A825CA47161}" presName="iconBgRect" presStyleLbl="bgShp" presStyleIdx="1" presStyleCnt="5"/>
      <dgm:spPr/>
    </dgm:pt>
    <dgm:pt modelId="{EE29C39F-2D68-4A86-B3B1-56B64F6EA706}" type="pres">
      <dgm:prSet presAssocID="{9230EB4F-AF1A-49F1-BC34-4A825CA4716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A340EC86-C2C5-4CFD-8A41-38481C30F1C8}" type="pres">
      <dgm:prSet presAssocID="{9230EB4F-AF1A-49F1-BC34-4A825CA47161}" presName="spaceRect" presStyleCnt="0"/>
      <dgm:spPr/>
    </dgm:pt>
    <dgm:pt modelId="{EEEA4602-959A-4693-B65A-554A689A8675}" type="pres">
      <dgm:prSet presAssocID="{9230EB4F-AF1A-49F1-BC34-4A825CA47161}" presName="textRect" presStyleLbl="revTx" presStyleIdx="1" presStyleCnt="5">
        <dgm:presLayoutVars>
          <dgm:chMax val="1"/>
          <dgm:chPref val="1"/>
        </dgm:presLayoutVars>
      </dgm:prSet>
      <dgm:spPr/>
    </dgm:pt>
    <dgm:pt modelId="{ADEC5B45-A7A8-49D1-93F1-C2F6A394C97F}" type="pres">
      <dgm:prSet presAssocID="{F710E59F-618E-4A9A-A792-41A4687B1BC3}" presName="sibTrans" presStyleCnt="0"/>
      <dgm:spPr/>
    </dgm:pt>
    <dgm:pt modelId="{E3EDF3FD-DCF8-4E18-9975-4C3908011B30}" type="pres">
      <dgm:prSet presAssocID="{ACFF5DFD-B9CE-4A82-8033-F08A76479863}" presName="compNode" presStyleCnt="0"/>
      <dgm:spPr/>
    </dgm:pt>
    <dgm:pt modelId="{559D99F3-CBF0-495A-B97A-8D6921592581}" type="pres">
      <dgm:prSet presAssocID="{ACFF5DFD-B9CE-4A82-8033-F08A76479863}" presName="iconBgRect" presStyleLbl="bgShp" presStyleIdx="2" presStyleCnt="5"/>
      <dgm:spPr/>
    </dgm:pt>
    <dgm:pt modelId="{9F6389C1-B821-4F66-B274-6CAB6F9E398E}" type="pres">
      <dgm:prSet presAssocID="{ACFF5DFD-B9CE-4A82-8033-F08A7647986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8DCEAE70-7A80-4368-A12A-403270C72200}" type="pres">
      <dgm:prSet presAssocID="{ACFF5DFD-B9CE-4A82-8033-F08A76479863}" presName="spaceRect" presStyleCnt="0"/>
      <dgm:spPr/>
    </dgm:pt>
    <dgm:pt modelId="{4F851111-9B86-4E70-B0F7-43921D849582}" type="pres">
      <dgm:prSet presAssocID="{ACFF5DFD-B9CE-4A82-8033-F08A76479863}" presName="textRect" presStyleLbl="revTx" presStyleIdx="2" presStyleCnt="5">
        <dgm:presLayoutVars>
          <dgm:chMax val="1"/>
          <dgm:chPref val="1"/>
        </dgm:presLayoutVars>
      </dgm:prSet>
      <dgm:spPr/>
    </dgm:pt>
    <dgm:pt modelId="{59D3B187-8176-4E06-86F9-5B444FDDA88B}" type="pres">
      <dgm:prSet presAssocID="{E3C34870-5374-4A4B-A633-5E947188414F}" presName="sibTrans" presStyleCnt="0"/>
      <dgm:spPr/>
    </dgm:pt>
    <dgm:pt modelId="{E4E4F32B-24FE-43E3-BB75-6B22DB30A8E7}" type="pres">
      <dgm:prSet presAssocID="{39A267B2-FA14-4F8F-9D53-AA74ADAB023C}" presName="compNode" presStyleCnt="0"/>
      <dgm:spPr/>
    </dgm:pt>
    <dgm:pt modelId="{92CFDEE2-F5AA-40AC-9F5B-299CD6FE3F37}" type="pres">
      <dgm:prSet presAssocID="{39A267B2-FA14-4F8F-9D53-AA74ADAB023C}" presName="iconBgRect" presStyleLbl="bgShp" presStyleIdx="3" presStyleCnt="5"/>
      <dgm:spPr/>
    </dgm:pt>
    <dgm:pt modelId="{D2914130-ABF1-4552-B283-91E4A82A359F}" type="pres">
      <dgm:prSet presAssocID="{39A267B2-FA14-4F8F-9D53-AA74ADAB023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67821AA1-229E-449C-B3DF-A0CB046FA6EC}" type="pres">
      <dgm:prSet presAssocID="{39A267B2-FA14-4F8F-9D53-AA74ADAB023C}" presName="spaceRect" presStyleCnt="0"/>
      <dgm:spPr/>
    </dgm:pt>
    <dgm:pt modelId="{836FA5B2-7E27-413A-B8C4-B1979B6C2C21}" type="pres">
      <dgm:prSet presAssocID="{39A267B2-FA14-4F8F-9D53-AA74ADAB023C}" presName="textRect" presStyleLbl="revTx" presStyleIdx="3" presStyleCnt="5">
        <dgm:presLayoutVars>
          <dgm:chMax val="1"/>
          <dgm:chPref val="1"/>
        </dgm:presLayoutVars>
      </dgm:prSet>
      <dgm:spPr/>
    </dgm:pt>
    <dgm:pt modelId="{AF0AE0F7-E58F-4C54-8131-7C54389D34F8}" type="pres">
      <dgm:prSet presAssocID="{1D09850D-9895-4F3A-82A6-F5DB7E6DED8A}" presName="sibTrans" presStyleCnt="0"/>
      <dgm:spPr/>
    </dgm:pt>
    <dgm:pt modelId="{16B94094-22F3-4C2E-B2CD-3638323D3378}" type="pres">
      <dgm:prSet presAssocID="{3AEC3679-2ED3-40ED-9774-C6D5218C2094}" presName="compNode" presStyleCnt="0"/>
      <dgm:spPr/>
    </dgm:pt>
    <dgm:pt modelId="{58A70115-68D9-4828-AFA9-9FAA179F8805}" type="pres">
      <dgm:prSet presAssocID="{3AEC3679-2ED3-40ED-9774-C6D5218C2094}" presName="iconBgRect" presStyleLbl="bgShp" presStyleIdx="4" presStyleCnt="5"/>
      <dgm:spPr/>
    </dgm:pt>
    <dgm:pt modelId="{1FC98A3B-AB5E-4396-B13F-49AD6C5349C5}" type="pres">
      <dgm:prSet presAssocID="{3AEC3679-2ED3-40ED-9774-C6D5218C209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8D7C247A-8547-4D16-B3F1-8F1714EB2AF5}" type="pres">
      <dgm:prSet presAssocID="{3AEC3679-2ED3-40ED-9774-C6D5218C2094}" presName="spaceRect" presStyleCnt="0"/>
      <dgm:spPr/>
    </dgm:pt>
    <dgm:pt modelId="{37FEB47D-8A51-45AF-BB77-76773F2EB642}" type="pres">
      <dgm:prSet presAssocID="{3AEC3679-2ED3-40ED-9774-C6D5218C209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9E9FC924-C4ED-4EFF-B6D3-F196801666B9}" srcId="{F394D61F-1AF2-4B12-AE58-03324BF554B7}" destId="{9230EB4F-AF1A-49F1-BC34-4A825CA47161}" srcOrd="1" destOrd="0" parTransId="{4E4BD9BE-E953-40E5-A335-93E1326B2AA4}" sibTransId="{F710E59F-618E-4A9A-A792-41A4687B1BC3}"/>
    <dgm:cxn modelId="{367EBC2E-0764-49B6-9DEA-344258D9281B}" type="presOf" srcId="{405D37D2-AA3F-402D-9E20-D312E6040929}" destId="{5C55BD24-FF2B-4DC0-8A35-54585C2A8196}" srcOrd="0" destOrd="0" presId="urn:microsoft.com/office/officeart/2018/5/layout/IconCircleLabelList"/>
    <dgm:cxn modelId="{0A6A335F-E24E-4548-AD2D-93F3337B9498}" type="presOf" srcId="{ACFF5DFD-B9CE-4A82-8033-F08A76479863}" destId="{4F851111-9B86-4E70-B0F7-43921D849582}" srcOrd="0" destOrd="0" presId="urn:microsoft.com/office/officeart/2018/5/layout/IconCircleLabelList"/>
    <dgm:cxn modelId="{E3ECEB65-BF0E-4286-BB5B-39AB360D1E8A}" srcId="{F394D61F-1AF2-4B12-AE58-03324BF554B7}" destId="{3AEC3679-2ED3-40ED-9774-C6D5218C2094}" srcOrd="4" destOrd="0" parTransId="{C72C4BAF-C60F-478C-99B2-A7F0D9ED1E42}" sibTransId="{DE04E2CA-B23C-4247-955A-E568D8B87A97}"/>
    <dgm:cxn modelId="{9FCB287E-59DF-4DE0-A8C0-565AB8A76BF9}" srcId="{F394D61F-1AF2-4B12-AE58-03324BF554B7}" destId="{405D37D2-AA3F-402D-9E20-D312E6040929}" srcOrd="0" destOrd="0" parTransId="{D6A02A4B-8B38-458D-A2CB-389311557654}" sibTransId="{3C052DAF-FAEF-4D29-9C89-0B86CBEB6B15}"/>
    <dgm:cxn modelId="{FD0B5F82-1F42-460D-8A94-A3CABCF0BA7D}" type="presOf" srcId="{3AEC3679-2ED3-40ED-9774-C6D5218C2094}" destId="{37FEB47D-8A51-45AF-BB77-76773F2EB642}" srcOrd="0" destOrd="0" presId="urn:microsoft.com/office/officeart/2018/5/layout/IconCircleLabelList"/>
    <dgm:cxn modelId="{8A42C6B4-E4C7-4F82-B40B-B7E2C31E2281}" type="presOf" srcId="{9230EB4F-AF1A-49F1-BC34-4A825CA47161}" destId="{EEEA4602-959A-4693-B65A-554A689A8675}" srcOrd="0" destOrd="0" presId="urn:microsoft.com/office/officeart/2018/5/layout/IconCircleLabelList"/>
    <dgm:cxn modelId="{15FFD7E2-2648-49E1-B6C4-F524E0C0980C}" srcId="{F394D61F-1AF2-4B12-AE58-03324BF554B7}" destId="{ACFF5DFD-B9CE-4A82-8033-F08A76479863}" srcOrd="2" destOrd="0" parTransId="{A8EA9E37-B5BD-47BD-94DD-0EFEE8725791}" sibTransId="{E3C34870-5374-4A4B-A633-5E947188414F}"/>
    <dgm:cxn modelId="{0FF542EE-3C8B-401A-8A58-1A5EFE8C0508}" type="presOf" srcId="{39A267B2-FA14-4F8F-9D53-AA74ADAB023C}" destId="{836FA5B2-7E27-413A-B8C4-B1979B6C2C21}" srcOrd="0" destOrd="0" presId="urn:microsoft.com/office/officeart/2018/5/layout/IconCircleLabelList"/>
    <dgm:cxn modelId="{3F9DB9FB-AF09-4490-BF63-506A47A85E91}" type="presOf" srcId="{F394D61F-1AF2-4B12-AE58-03324BF554B7}" destId="{ECE3A734-D4F9-4DA9-A597-D183F2F4A3DA}" srcOrd="0" destOrd="0" presId="urn:microsoft.com/office/officeart/2018/5/layout/IconCircleLabelList"/>
    <dgm:cxn modelId="{683B73FD-CB6F-4CB9-8FB8-87F7D8C1F32D}" srcId="{F394D61F-1AF2-4B12-AE58-03324BF554B7}" destId="{39A267B2-FA14-4F8F-9D53-AA74ADAB023C}" srcOrd="3" destOrd="0" parTransId="{896B0541-3D6C-45A0-8DEA-E5839C6E2973}" sibTransId="{1D09850D-9895-4F3A-82A6-F5DB7E6DED8A}"/>
    <dgm:cxn modelId="{A612AD5E-82E8-4EB5-9C8D-FE05C54D86D4}" type="presParOf" srcId="{ECE3A734-D4F9-4DA9-A597-D183F2F4A3DA}" destId="{F8E31363-E97F-47AD-A185-4F9BAD717AF7}" srcOrd="0" destOrd="0" presId="urn:microsoft.com/office/officeart/2018/5/layout/IconCircleLabelList"/>
    <dgm:cxn modelId="{79E0E7CD-0FF5-45A0-BD54-40AE09C464E1}" type="presParOf" srcId="{F8E31363-E97F-47AD-A185-4F9BAD717AF7}" destId="{C5612C6E-7DE3-477F-BD19-74DDB98DE3CB}" srcOrd="0" destOrd="0" presId="urn:microsoft.com/office/officeart/2018/5/layout/IconCircleLabelList"/>
    <dgm:cxn modelId="{EA3A8CFA-BD24-4539-8466-5C46B965D194}" type="presParOf" srcId="{F8E31363-E97F-47AD-A185-4F9BAD717AF7}" destId="{FC1CCBB8-EB60-43BB-8C29-8D76C759487B}" srcOrd="1" destOrd="0" presId="urn:microsoft.com/office/officeart/2018/5/layout/IconCircleLabelList"/>
    <dgm:cxn modelId="{C21DD09A-C236-4098-BCF1-FFF58DC7D41B}" type="presParOf" srcId="{F8E31363-E97F-47AD-A185-4F9BAD717AF7}" destId="{9D1D43E9-E7CD-4BCD-B112-FBD3E59A1F35}" srcOrd="2" destOrd="0" presId="urn:microsoft.com/office/officeart/2018/5/layout/IconCircleLabelList"/>
    <dgm:cxn modelId="{95A01CE7-3926-42B8-ABB5-3464DE2E2651}" type="presParOf" srcId="{F8E31363-E97F-47AD-A185-4F9BAD717AF7}" destId="{5C55BD24-FF2B-4DC0-8A35-54585C2A8196}" srcOrd="3" destOrd="0" presId="urn:microsoft.com/office/officeart/2018/5/layout/IconCircleLabelList"/>
    <dgm:cxn modelId="{E7E09818-B321-4F72-BA8C-8441099DF8F4}" type="presParOf" srcId="{ECE3A734-D4F9-4DA9-A597-D183F2F4A3DA}" destId="{140454C7-2E48-4F2F-AECA-6668BFD942C8}" srcOrd="1" destOrd="0" presId="urn:microsoft.com/office/officeart/2018/5/layout/IconCircleLabelList"/>
    <dgm:cxn modelId="{F47EABEA-8C60-4595-ABBD-8A62F9832E29}" type="presParOf" srcId="{ECE3A734-D4F9-4DA9-A597-D183F2F4A3DA}" destId="{EA39815F-2A30-4FD6-9985-67B069E7C314}" srcOrd="2" destOrd="0" presId="urn:microsoft.com/office/officeart/2018/5/layout/IconCircleLabelList"/>
    <dgm:cxn modelId="{05763C0A-D97E-48B2-A40A-56009CE360B3}" type="presParOf" srcId="{EA39815F-2A30-4FD6-9985-67B069E7C314}" destId="{BD728D78-4132-49DB-AE37-B77023E8F1A0}" srcOrd="0" destOrd="0" presId="urn:microsoft.com/office/officeart/2018/5/layout/IconCircleLabelList"/>
    <dgm:cxn modelId="{CF40AEDD-71E9-4E57-84D8-19EA97292449}" type="presParOf" srcId="{EA39815F-2A30-4FD6-9985-67B069E7C314}" destId="{EE29C39F-2D68-4A86-B3B1-56B64F6EA706}" srcOrd="1" destOrd="0" presId="urn:microsoft.com/office/officeart/2018/5/layout/IconCircleLabelList"/>
    <dgm:cxn modelId="{4D8FDB0D-0BBD-49F9-AC94-46EB1408E142}" type="presParOf" srcId="{EA39815F-2A30-4FD6-9985-67B069E7C314}" destId="{A340EC86-C2C5-4CFD-8A41-38481C30F1C8}" srcOrd="2" destOrd="0" presId="urn:microsoft.com/office/officeart/2018/5/layout/IconCircleLabelList"/>
    <dgm:cxn modelId="{5CA38A60-0E12-4336-9727-2E8C00E03A7B}" type="presParOf" srcId="{EA39815F-2A30-4FD6-9985-67B069E7C314}" destId="{EEEA4602-959A-4693-B65A-554A689A8675}" srcOrd="3" destOrd="0" presId="urn:microsoft.com/office/officeart/2018/5/layout/IconCircleLabelList"/>
    <dgm:cxn modelId="{DC42A6DA-249B-4E54-B8E5-217ECB6EA0D3}" type="presParOf" srcId="{ECE3A734-D4F9-4DA9-A597-D183F2F4A3DA}" destId="{ADEC5B45-A7A8-49D1-93F1-C2F6A394C97F}" srcOrd="3" destOrd="0" presId="urn:microsoft.com/office/officeart/2018/5/layout/IconCircleLabelList"/>
    <dgm:cxn modelId="{14E8167D-23E6-4E2C-8805-49D70DBA70C1}" type="presParOf" srcId="{ECE3A734-D4F9-4DA9-A597-D183F2F4A3DA}" destId="{E3EDF3FD-DCF8-4E18-9975-4C3908011B30}" srcOrd="4" destOrd="0" presId="urn:microsoft.com/office/officeart/2018/5/layout/IconCircleLabelList"/>
    <dgm:cxn modelId="{1BAB5B6A-4C7A-4D65-B3BE-C525DB3E0681}" type="presParOf" srcId="{E3EDF3FD-DCF8-4E18-9975-4C3908011B30}" destId="{559D99F3-CBF0-495A-B97A-8D6921592581}" srcOrd="0" destOrd="0" presId="urn:microsoft.com/office/officeart/2018/5/layout/IconCircleLabelList"/>
    <dgm:cxn modelId="{F23C41F3-EFCE-45B5-BA81-5E6D7F0A347F}" type="presParOf" srcId="{E3EDF3FD-DCF8-4E18-9975-4C3908011B30}" destId="{9F6389C1-B821-4F66-B274-6CAB6F9E398E}" srcOrd="1" destOrd="0" presId="urn:microsoft.com/office/officeart/2018/5/layout/IconCircleLabelList"/>
    <dgm:cxn modelId="{71DA75C2-17B5-4BFB-A26B-B78F7AF65B97}" type="presParOf" srcId="{E3EDF3FD-DCF8-4E18-9975-4C3908011B30}" destId="{8DCEAE70-7A80-4368-A12A-403270C72200}" srcOrd="2" destOrd="0" presId="urn:microsoft.com/office/officeart/2018/5/layout/IconCircleLabelList"/>
    <dgm:cxn modelId="{2D99D78E-D1DE-46D5-B07C-B41F2B3BEE08}" type="presParOf" srcId="{E3EDF3FD-DCF8-4E18-9975-4C3908011B30}" destId="{4F851111-9B86-4E70-B0F7-43921D849582}" srcOrd="3" destOrd="0" presId="urn:microsoft.com/office/officeart/2018/5/layout/IconCircleLabelList"/>
    <dgm:cxn modelId="{34C17A26-D819-4C8F-ADEC-C7433B5A6D67}" type="presParOf" srcId="{ECE3A734-D4F9-4DA9-A597-D183F2F4A3DA}" destId="{59D3B187-8176-4E06-86F9-5B444FDDA88B}" srcOrd="5" destOrd="0" presId="urn:microsoft.com/office/officeart/2018/5/layout/IconCircleLabelList"/>
    <dgm:cxn modelId="{68603D79-ED31-4725-B067-FC7631770D5B}" type="presParOf" srcId="{ECE3A734-D4F9-4DA9-A597-D183F2F4A3DA}" destId="{E4E4F32B-24FE-43E3-BB75-6B22DB30A8E7}" srcOrd="6" destOrd="0" presId="urn:microsoft.com/office/officeart/2018/5/layout/IconCircleLabelList"/>
    <dgm:cxn modelId="{71E6B740-D76A-46F9-B334-D1B1FDAF7ADA}" type="presParOf" srcId="{E4E4F32B-24FE-43E3-BB75-6B22DB30A8E7}" destId="{92CFDEE2-F5AA-40AC-9F5B-299CD6FE3F37}" srcOrd="0" destOrd="0" presId="urn:microsoft.com/office/officeart/2018/5/layout/IconCircleLabelList"/>
    <dgm:cxn modelId="{48EDB14D-4205-4613-B460-F12082D63DD0}" type="presParOf" srcId="{E4E4F32B-24FE-43E3-BB75-6B22DB30A8E7}" destId="{D2914130-ABF1-4552-B283-91E4A82A359F}" srcOrd="1" destOrd="0" presId="urn:microsoft.com/office/officeart/2018/5/layout/IconCircleLabelList"/>
    <dgm:cxn modelId="{F229A213-99AA-46F4-A1C1-C677D6462B27}" type="presParOf" srcId="{E4E4F32B-24FE-43E3-BB75-6B22DB30A8E7}" destId="{67821AA1-229E-449C-B3DF-A0CB046FA6EC}" srcOrd="2" destOrd="0" presId="urn:microsoft.com/office/officeart/2018/5/layout/IconCircleLabelList"/>
    <dgm:cxn modelId="{A4ECC07E-18D6-4C9B-A7D6-186F18218DE4}" type="presParOf" srcId="{E4E4F32B-24FE-43E3-BB75-6B22DB30A8E7}" destId="{836FA5B2-7E27-413A-B8C4-B1979B6C2C21}" srcOrd="3" destOrd="0" presId="urn:microsoft.com/office/officeart/2018/5/layout/IconCircleLabelList"/>
    <dgm:cxn modelId="{C86285FF-6F54-432C-80EB-0D7CA0B9D17D}" type="presParOf" srcId="{ECE3A734-D4F9-4DA9-A597-D183F2F4A3DA}" destId="{AF0AE0F7-E58F-4C54-8131-7C54389D34F8}" srcOrd="7" destOrd="0" presId="urn:microsoft.com/office/officeart/2018/5/layout/IconCircleLabelList"/>
    <dgm:cxn modelId="{13A398BF-06DA-4359-9EF2-BD2FF23A6EC7}" type="presParOf" srcId="{ECE3A734-D4F9-4DA9-A597-D183F2F4A3DA}" destId="{16B94094-22F3-4C2E-B2CD-3638323D3378}" srcOrd="8" destOrd="0" presId="urn:microsoft.com/office/officeart/2018/5/layout/IconCircleLabelList"/>
    <dgm:cxn modelId="{3D790B39-8B46-411B-8EE2-27E80D00B4F4}" type="presParOf" srcId="{16B94094-22F3-4C2E-B2CD-3638323D3378}" destId="{58A70115-68D9-4828-AFA9-9FAA179F8805}" srcOrd="0" destOrd="0" presId="urn:microsoft.com/office/officeart/2018/5/layout/IconCircleLabelList"/>
    <dgm:cxn modelId="{5B5EABEF-EF58-4492-AB00-8B9D4D9EC2B5}" type="presParOf" srcId="{16B94094-22F3-4C2E-B2CD-3638323D3378}" destId="{1FC98A3B-AB5E-4396-B13F-49AD6C5349C5}" srcOrd="1" destOrd="0" presId="urn:microsoft.com/office/officeart/2018/5/layout/IconCircleLabelList"/>
    <dgm:cxn modelId="{85F67519-1CAE-4A69-AC32-D7A909238C4B}" type="presParOf" srcId="{16B94094-22F3-4C2E-B2CD-3638323D3378}" destId="{8D7C247A-8547-4D16-B3F1-8F1714EB2AF5}" srcOrd="2" destOrd="0" presId="urn:microsoft.com/office/officeart/2018/5/layout/IconCircleLabelList"/>
    <dgm:cxn modelId="{CE2637E2-7BA5-4537-AB53-07DCA5A22AAB}" type="presParOf" srcId="{16B94094-22F3-4C2E-B2CD-3638323D3378}" destId="{37FEB47D-8A51-45AF-BB77-76773F2EB64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D7D3ED-8EE6-49A7-A41B-5957567534B0}">
      <dsp:nvSpPr>
        <dsp:cNvPr id="0" name=""/>
        <dsp:cNvSpPr/>
      </dsp:nvSpPr>
      <dsp:spPr>
        <a:xfrm>
          <a:off x="359702" y="1089"/>
          <a:ext cx="2535357" cy="15212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1-Introduction</a:t>
          </a:r>
        </a:p>
      </dsp:txBody>
      <dsp:txXfrm>
        <a:off x="404257" y="45644"/>
        <a:ext cx="2446247" cy="1432104"/>
      </dsp:txXfrm>
    </dsp:sp>
    <dsp:sp modelId="{8B967283-BAF7-4D82-82D5-0A691358772E}">
      <dsp:nvSpPr>
        <dsp:cNvPr id="0" name=""/>
        <dsp:cNvSpPr/>
      </dsp:nvSpPr>
      <dsp:spPr>
        <a:xfrm>
          <a:off x="3118170" y="447312"/>
          <a:ext cx="537495" cy="6287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3118170" y="573066"/>
        <a:ext cx="376247" cy="377260"/>
      </dsp:txXfrm>
    </dsp:sp>
    <dsp:sp modelId="{3ABA9F0F-06FF-435D-B776-EF801E5CB670}">
      <dsp:nvSpPr>
        <dsp:cNvPr id="0" name=""/>
        <dsp:cNvSpPr/>
      </dsp:nvSpPr>
      <dsp:spPr>
        <a:xfrm>
          <a:off x="3909202" y="1089"/>
          <a:ext cx="2535357" cy="15212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2- Algorithm used</a:t>
          </a:r>
        </a:p>
      </dsp:txBody>
      <dsp:txXfrm>
        <a:off x="3953757" y="45644"/>
        <a:ext cx="2446247" cy="1432104"/>
      </dsp:txXfrm>
    </dsp:sp>
    <dsp:sp modelId="{4F243B75-268E-429E-9053-1BFA362A9BE6}">
      <dsp:nvSpPr>
        <dsp:cNvPr id="0" name=""/>
        <dsp:cNvSpPr/>
      </dsp:nvSpPr>
      <dsp:spPr>
        <a:xfrm>
          <a:off x="6667671" y="447312"/>
          <a:ext cx="537495" cy="6287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6667671" y="573066"/>
        <a:ext cx="376247" cy="377260"/>
      </dsp:txXfrm>
    </dsp:sp>
    <dsp:sp modelId="{7A69B79B-4BAF-400C-ACD0-BF421042FCFA}">
      <dsp:nvSpPr>
        <dsp:cNvPr id="0" name=""/>
        <dsp:cNvSpPr/>
      </dsp:nvSpPr>
      <dsp:spPr>
        <a:xfrm>
          <a:off x="7458702" y="1089"/>
          <a:ext cx="2535357" cy="15212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3-Methods Implemented</a:t>
          </a:r>
        </a:p>
      </dsp:txBody>
      <dsp:txXfrm>
        <a:off x="7503257" y="45644"/>
        <a:ext cx="2446247" cy="1432104"/>
      </dsp:txXfrm>
    </dsp:sp>
    <dsp:sp modelId="{3AA8A39C-8A50-4F5A-8901-A44997A27278}">
      <dsp:nvSpPr>
        <dsp:cNvPr id="0" name=""/>
        <dsp:cNvSpPr/>
      </dsp:nvSpPr>
      <dsp:spPr>
        <a:xfrm rot="5400000">
          <a:off x="8457633" y="1699779"/>
          <a:ext cx="537495" cy="6287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-5400000">
        <a:off x="8537751" y="1745415"/>
        <a:ext cx="377260" cy="376247"/>
      </dsp:txXfrm>
    </dsp:sp>
    <dsp:sp modelId="{300F1B41-C0DF-4B1B-B92C-B87438FA59AA}">
      <dsp:nvSpPr>
        <dsp:cNvPr id="0" name=""/>
        <dsp:cNvSpPr/>
      </dsp:nvSpPr>
      <dsp:spPr>
        <a:xfrm>
          <a:off x="7458702" y="2536446"/>
          <a:ext cx="2535357" cy="15212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4-Problems</a:t>
          </a:r>
        </a:p>
      </dsp:txBody>
      <dsp:txXfrm>
        <a:off x="7503257" y="2581001"/>
        <a:ext cx="2446247" cy="1432104"/>
      </dsp:txXfrm>
    </dsp:sp>
    <dsp:sp modelId="{CE6EA556-6E01-4CA9-9882-6646F164485C}">
      <dsp:nvSpPr>
        <dsp:cNvPr id="0" name=""/>
        <dsp:cNvSpPr/>
      </dsp:nvSpPr>
      <dsp:spPr>
        <a:xfrm rot="10800000">
          <a:off x="6698095" y="2982669"/>
          <a:ext cx="537495" cy="6287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 rot="10800000">
        <a:off x="6859343" y="3108423"/>
        <a:ext cx="376247" cy="377260"/>
      </dsp:txXfrm>
    </dsp:sp>
    <dsp:sp modelId="{470CFE1A-AE13-4492-9741-3CAC5D9EF118}">
      <dsp:nvSpPr>
        <dsp:cNvPr id="0" name=""/>
        <dsp:cNvSpPr/>
      </dsp:nvSpPr>
      <dsp:spPr>
        <a:xfrm>
          <a:off x="3909202" y="2536446"/>
          <a:ext cx="2535357" cy="15212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5-Tests </a:t>
          </a:r>
        </a:p>
      </dsp:txBody>
      <dsp:txXfrm>
        <a:off x="3953757" y="2581001"/>
        <a:ext cx="2446247" cy="14321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2F947-4EFD-4521-A249-DAF9F8A9813A}">
      <dsp:nvSpPr>
        <dsp:cNvPr id="0" name=""/>
        <dsp:cNvSpPr/>
      </dsp:nvSpPr>
      <dsp:spPr>
        <a:xfrm>
          <a:off x="1963837" y="149184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04F58A-38EE-4C96-843C-C0D1FDCFB285}">
      <dsp:nvSpPr>
        <dsp:cNvPr id="0" name=""/>
        <dsp:cNvSpPr/>
      </dsp:nvSpPr>
      <dsp:spPr>
        <a:xfrm>
          <a:off x="2431837" y="617184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F5439B-6684-4E19-8F7F-5567AE512FA7}">
      <dsp:nvSpPr>
        <dsp:cNvPr id="0" name=""/>
        <dsp:cNvSpPr/>
      </dsp:nvSpPr>
      <dsp:spPr>
        <a:xfrm>
          <a:off x="1261837" y="3029184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300" kern="1200"/>
            <a:t>first fit </a:t>
          </a:r>
        </a:p>
      </dsp:txBody>
      <dsp:txXfrm>
        <a:off x="1261837" y="3029184"/>
        <a:ext cx="3600000" cy="720000"/>
      </dsp:txXfrm>
    </dsp:sp>
    <dsp:sp modelId="{765279E8-70AE-4597-B257-5CD445631D10}">
      <dsp:nvSpPr>
        <dsp:cNvPr id="0" name=""/>
        <dsp:cNvSpPr/>
      </dsp:nvSpPr>
      <dsp:spPr>
        <a:xfrm>
          <a:off x="6193837" y="149184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999E1C-4454-448F-8E80-A91D03004E00}">
      <dsp:nvSpPr>
        <dsp:cNvPr id="0" name=""/>
        <dsp:cNvSpPr/>
      </dsp:nvSpPr>
      <dsp:spPr>
        <a:xfrm>
          <a:off x="6661837" y="617184"/>
          <a:ext cx="1260000" cy="126000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92897B-6CCE-4316-92BB-2CCF784EFCBE}">
      <dsp:nvSpPr>
        <dsp:cNvPr id="0" name=""/>
        <dsp:cNvSpPr/>
      </dsp:nvSpPr>
      <dsp:spPr>
        <a:xfrm>
          <a:off x="5491837" y="3029184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300" kern="1200"/>
            <a:t>Or best fit?</a:t>
          </a:r>
        </a:p>
      </dsp:txBody>
      <dsp:txXfrm>
        <a:off x="5491837" y="3029184"/>
        <a:ext cx="360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CF2A0B-DDD5-4FEA-A1FF-258009E91278}">
      <dsp:nvSpPr>
        <dsp:cNvPr id="0" name=""/>
        <dsp:cNvSpPr/>
      </dsp:nvSpPr>
      <dsp:spPr>
        <a:xfrm>
          <a:off x="0" y="633484"/>
          <a:ext cx="10353675" cy="11695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CF970C-1820-42F4-99CF-01338B1CFDF7}">
      <dsp:nvSpPr>
        <dsp:cNvPr id="0" name=""/>
        <dsp:cNvSpPr/>
      </dsp:nvSpPr>
      <dsp:spPr>
        <a:xfrm>
          <a:off x="353776" y="896624"/>
          <a:ext cx="643230" cy="6432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D99AC2-FD7D-4B16-9451-A1DFEA0C4D38}">
      <dsp:nvSpPr>
        <dsp:cNvPr id="0" name=""/>
        <dsp:cNvSpPr/>
      </dsp:nvSpPr>
      <dsp:spPr>
        <a:xfrm>
          <a:off x="1350784" y="633484"/>
          <a:ext cx="9002890" cy="1169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773" tIns="123773" rIns="123773" bIns="12377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 best fit we traverse the whole list to find the most suitable Block that we can use</a:t>
          </a:r>
        </a:p>
      </dsp:txBody>
      <dsp:txXfrm>
        <a:off x="1350784" y="633484"/>
        <a:ext cx="9002890" cy="1169510"/>
      </dsp:txXfrm>
    </dsp:sp>
    <dsp:sp modelId="{1F69118D-B809-46CE-9F8B-754EE396CE20}">
      <dsp:nvSpPr>
        <dsp:cNvPr id="0" name=""/>
        <dsp:cNvSpPr/>
      </dsp:nvSpPr>
      <dsp:spPr>
        <a:xfrm>
          <a:off x="0" y="2095373"/>
          <a:ext cx="10353675" cy="11695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8677C6-7453-45CB-8590-B753A126B5B0}">
      <dsp:nvSpPr>
        <dsp:cNvPr id="0" name=""/>
        <dsp:cNvSpPr/>
      </dsp:nvSpPr>
      <dsp:spPr>
        <a:xfrm>
          <a:off x="353776" y="2358513"/>
          <a:ext cx="643230" cy="6432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526992-E9A5-47F4-AE68-50E3D46C274D}">
      <dsp:nvSpPr>
        <dsp:cNvPr id="0" name=""/>
        <dsp:cNvSpPr/>
      </dsp:nvSpPr>
      <dsp:spPr>
        <a:xfrm>
          <a:off x="1350784" y="2095373"/>
          <a:ext cx="9002890" cy="1169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773" tIns="123773" rIns="123773" bIns="12377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It may be better  memory-wise but it has bad time complexity than first fit</a:t>
          </a:r>
        </a:p>
      </dsp:txBody>
      <dsp:txXfrm>
        <a:off x="1350784" y="2095373"/>
        <a:ext cx="9002890" cy="11695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DAC31A-CE09-4602-8C23-C55AAB666386}">
      <dsp:nvSpPr>
        <dsp:cNvPr id="0" name=""/>
        <dsp:cNvSpPr/>
      </dsp:nvSpPr>
      <dsp:spPr>
        <a:xfrm>
          <a:off x="7976" y="785822"/>
          <a:ext cx="1192002" cy="333618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3" tIns="330200" rIns="9293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void *</a:t>
          </a:r>
          <a:r>
            <a:rPr lang="en-US" sz="1100" kern="1200" dirty="0" err="1"/>
            <a:t>heap_allocator</a:t>
          </a:r>
          <a:r>
            <a:rPr lang="en-US" sz="1100" kern="1200" dirty="0"/>
            <a:t>(</a:t>
          </a:r>
          <a:r>
            <a:rPr lang="en-US" sz="1100" kern="1200" dirty="0" err="1"/>
            <a:t>size_t</a:t>
          </a:r>
          <a:r>
            <a:rPr lang="en-US" sz="1100" kern="1200" dirty="0"/>
            <a:t> size)</a:t>
          </a:r>
        </a:p>
      </dsp:txBody>
      <dsp:txXfrm>
        <a:off x="7976" y="2053574"/>
        <a:ext cx="1192002" cy="2001713"/>
      </dsp:txXfrm>
    </dsp:sp>
    <dsp:sp modelId="{F37FA811-F2E0-4D22-83CC-4935F8AA1A63}">
      <dsp:nvSpPr>
        <dsp:cNvPr id="0" name=""/>
        <dsp:cNvSpPr/>
      </dsp:nvSpPr>
      <dsp:spPr>
        <a:xfrm>
          <a:off x="353657" y="1786395"/>
          <a:ext cx="500641" cy="50064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032" tIns="12700" rIns="39032" bIns="1270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1</a:t>
          </a:r>
        </a:p>
      </dsp:txBody>
      <dsp:txXfrm>
        <a:off x="426974" y="1859712"/>
        <a:ext cx="354007" cy="354007"/>
      </dsp:txXfrm>
    </dsp:sp>
    <dsp:sp modelId="{46CF542E-0C21-4E77-A965-AFC8C037EECB}">
      <dsp:nvSpPr>
        <dsp:cNvPr id="0" name=""/>
        <dsp:cNvSpPr/>
      </dsp:nvSpPr>
      <dsp:spPr>
        <a:xfrm>
          <a:off x="7976" y="3288246"/>
          <a:ext cx="1192002" cy="7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A5291E-FCAD-4EEC-82BE-7D290392BD05}">
      <dsp:nvSpPr>
        <dsp:cNvPr id="0" name=""/>
        <dsp:cNvSpPr/>
      </dsp:nvSpPr>
      <dsp:spPr>
        <a:xfrm>
          <a:off x="1319179" y="785822"/>
          <a:ext cx="1192002" cy="33060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3" tIns="330200" rIns="9293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void heap_free(void *ptr)</a:t>
          </a:r>
        </a:p>
      </dsp:txBody>
      <dsp:txXfrm>
        <a:off x="1319179" y="2042121"/>
        <a:ext cx="1192002" cy="1983630"/>
      </dsp:txXfrm>
    </dsp:sp>
    <dsp:sp modelId="{303C21A7-72C1-4322-8FFC-96BDDC5A4FDF}">
      <dsp:nvSpPr>
        <dsp:cNvPr id="0" name=""/>
        <dsp:cNvSpPr/>
      </dsp:nvSpPr>
      <dsp:spPr>
        <a:xfrm>
          <a:off x="1664860" y="1771326"/>
          <a:ext cx="500641" cy="50064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032" tIns="12700" rIns="39032" bIns="1270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2</a:t>
          </a:r>
        </a:p>
      </dsp:txBody>
      <dsp:txXfrm>
        <a:off x="1738177" y="1844643"/>
        <a:ext cx="354007" cy="354007"/>
      </dsp:txXfrm>
    </dsp:sp>
    <dsp:sp modelId="{0566AFCD-0254-47B0-BFF5-1F890B9BD5EC}">
      <dsp:nvSpPr>
        <dsp:cNvPr id="0" name=""/>
        <dsp:cNvSpPr/>
      </dsp:nvSpPr>
      <dsp:spPr>
        <a:xfrm>
          <a:off x="1319179" y="3273177"/>
          <a:ext cx="1192002" cy="7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919F9D-07A1-49E2-9A9D-10E7C35D40B3}">
      <dsp:nvSpPr>
        <dsp:cNvPr id="0" name=""/>
        <dsp:cNvSpPr/>
      </dsp:nvSpPr>
      <dsp:spPr>
        <a:xfrm>
          <a:off x="2630382" y="785822"/>
          <a:ext cx="1192002" cy="333101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3" tIns="330200" rIns="9293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void *heap_realloc(void *ptr, size_t size)</a:t>
          </a:r>
        </a:p>
      </dsp:txBody>
      <dsp:txXfrm>
        <a:off x="2630382" y="2051608"/>
        <a:ext cx="1192002" cy="1998609"/>
      </dsp:txXfrm>
    </dsp:sp>
    <dsp:sp modelId="{C6313720-CB47-4B59-982C-89450676AFF9}">
      <dsp:nvSpPr>
        <dsp:cNvPr id="0" name=""/>
        <dsp:cNvSpPr/>
      </dsp:nvSpPr>
      <dsp:spPr>
        <a:xfrm>
          <a:off x="2976063" y="1783808"/>
          <a:ext cx="500641" cy="50064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032" tIns="12700" rIns="39032" bIns="1270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3</a:t>
          </a:r>
        </a:p>
      </dsp:txBody>
      <dsp:txXfrm>
        <a:off x="3049380" y="1857125"/>
        <a:ext cx="354007" cy="354007"/>
      </dsp:txXfrm>
    </dsp:sp>
    <dsp:sp modelId="{7720EDA2-E7E8-478C-8626-D6D113C60202}">
      <dsp:nvSpPr>
        <dsp:cNvPr id="0" name=""/>
        <dsp:cNvSpPr/>
      </dsp:nvSpPr>
      <dsp:spPr>
        <a:xfrm>
          <a:off x="2630382" y="3285660"/>
          <a:ext cx="1192002" cy="7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1415D9-BF9F-481B-8068-82CFA72668E8}">
      <dsp:nvSpPr>
        <dsp:cNvPr id="0" name=""/>
        <dsp:cNvSpPr/>
      </dsp:nvSpPr>
      <dsp:spPr>
        <a:xfrm>
          <a:off x="3941585" y="785822"/>
          <a:ext cx="1192002" cy="333103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3" tIns="330200" rIns="9293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void *</a:t>
          </a:r>
          <a:r>
            <a:rPr lang="en-US" sz="1100" kern="1200" dirty="0" err="1"/>
            <a:t>heap_calloc</a:t>
          </a:r>
          <a:r>
            <a:rPr lang="en-US" sz="1100" kern="1200" dirty="0"/>
            <a:t>(</a:t>
          </a:r>
          <a:r>
            <a:rPr lang="en-US" sz="1100" kern="1200" dirty="0" err="1"/>
            <a:t>size_t</a:t>
          </a:r>
          <a:r>
            <a:rPr lang="en-US" sz="1100" kern="1200" dirty="0"/>
            <a:t> </a:t>
          </a:r>
          <a:r>
            <a:rPr lang="en-US" sz="1100" kern="1200" dirty="0" err="1"/>
            <a:t>nmemb</a:t>
          </a:r>
          <a:r>
            <a:rPr lang="en-US" sz="1100" kern="1200" dirty="0"/>
            <a:t>, </a:t>
          </a:r>
          <a:r>
            <a:rPr lang="en-US" sz="1100" kern="1200" dirty="0" err="1"/>
            <a:t>size_t</a:t>
          </a:r>
          <a:r>
            <a:rPr lang="en-US" sz="1100" kern="1200" dirty="0"/>
            <a:t> size)</a:t>
          </a:r>
        </a:p>
      </dsp:txBody>
      <dsp:txXfrm>
        <a:off x="3941585" y="2051614"/>
        <a:ext cx="1192002" cy="1998619"/>
      </dsp:txXfrm>
    </dsp:sp>
    <dsp:sp modelId="{A0DBA8FF-3CDF-4376-8027-1B06EFAFEA5A}">
      <dsp:nvSpPr>
        <dsp:cNvPr id="0" name=""/>
        <dsp:cNvSpPr/>
      </dsp:nvSpPr>
      <dsp:spPr>
        <a:xfrm>
          <a:off x="4287266" y="1783817"/>
          <a:ext cx="500641" cy="50064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032" tIns="12700" rIns="39032" bIns="1270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4</a:t>
          </a:r>
        </a:p>
      </dsp:txBody>
      <dsp:txXfrm>
        <a:off x="4360583" y="1857134"/>
        <a:ext cx="354007" cy="354007"/>
      </dsp:txXfrm>
    </dsp:sp>
    <dsp:sp modelId="{1F343E55-B741-4994-9F87-E77C108A0574}">
      <dsp:nvSpPr>
        <dsp:cNvPr id="0" name=""/>
        <dsp:cNvSpPr/>
      </dsp:nvSpPr>
      <dsp:spPr>
        <a:xfrm>
          <a:off x="3941585" y="3284984"/>
          <a:ext cx="1192002" cy="144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09CAAB3-9C35-4B8C-AE3A-F47DD8C6A5B2}">
      <dsp:nvSpPr>
        <dsp:cNvPr id="0" name=""/>
        <dsp:cNvSpPr/>
      </dsp:nvSpPr>
      <dsp:spPr>
        <a:xfrm>
          <a:off x="5252788" y="785822"/>
          <a:ext cx="1192002" cy="329555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3" tIns="330200" rIns="9293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void split(node *nodes, </a:t>
          </a:r>
          <a:r>
            <a:rPr lang="en-US" sz="1100" kern="1200" dirty="0" err="1"/>
            <a:t>size_t</a:t>
          </a:r>
          <a:r>
            <a:rPr lang="en-US" sz="1100" kern="1200" dirty="0"/>
            <a:t> size)</a:t>
          </a:r>
        </a:p>
      </dsp:txBody>
      <dsp:txXfrm>
        <a:off x="5252788" y="2038132"/>
        <a:ext cx="1192002" cy="1977332"/>
      </dsp:txXfrm>
    </dsp:sp>
    <dsp:sp modelId="{DE0B4999-C86C-4A50-9722-19DFDBBABF55}">
      <dsp:nvSpPr>
        <dsp:cNvPr id="0" name=""/>
        <dsp:cNvSpPr/>
      </dsp:nvSpPr>
      <dsp:spPr>
        <a:xfrm>
          <a:off x="5598469" y="1766077"/>
          <a:ext cx="500641" cy="50064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032" tIns="12700" rIns="39032" bIns="1270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5</a:t>
          </a:r>
        </a:p>
      </dsp:txBody>
      <dsp:txXfrm>
        <a:off x="5671786" y="1839394"/>
        <a:ext cx="354007" cy="354007"/>
      </dsp:txXfrm>
    </dsp:sp>
    <dsp:sp modelId="{8A7F823E-1EF9-455B-B740-940DE6AB0B5C}">
      <dsp:nvSpPr>
        <dsp:cNvPr id="0" name=""/>
        <dsp:cNvSpPr/>
      </dsp:nvSpPr>
      <dsp:spPr>
        <a:xfrm>
          <a:off x="5252788" y="3267929"/>
          <a:ext cx="1192002" cy="7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FA4B304-73D2-4D21-84E4-E178ACB44B2B}">
      <dsp:nvSpPr>
        <dsp:cNvPr id="0" name=""/>
        <dsp:cNvSpPr/>
      </dsp:nvSpPr>
      <dsp:spPr>
        <a:xfrm>
          <a:off x="6563991" y="785822"/>
          <a:ext cx="1192002" cy="32561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3" tIns="330200" rIns="9293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void merge(node *nodes);</a:t>
          </a:r>
        </a:p>
      </dsp:txBody>
      <dsp:txXfrm>
        <a:off x="6563991" y="2023147"/>
        <a:ext cx="1192002" cy="1953672"/>
      </dsp:txXfrm>
    </dsp:sp>
    <dsp:sp modelId="{64A91A74-1CE5-47BB-8F8E-E5BD0599E8F5}">
      <dsp:nvSpPr>
        <dsp:cNvPr id="0" name=""/>
        <dsp:cNvSpPr/>
      </dsp:nvSpPr>
      <dsp:spPr>
        <a:xfrm>
          <a:off x="6909672" y="1746360"/>
          <a:ext cx="500641" cy="50064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032" tIns="12700" rIns="39032" bIns="1270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6</a:t>
          </a:r>
        </a:p>
      </dsp:txBody>
      <dsp:txXfrm>
        <a:off x="6982989" y="1819677"/>
        <a:ext cx="354007" cy="354007"/>
      </dsp:txXfrm>
    </dsp:sp>
    <dsp:sp modelId="{DD8987A9-0EC5-4A79-A664-CBC316D2D20A}">
      <dsp:nvSpPr>
        <dsp:cNvPr id="0" name=""/>
        <dsp:cNvSpPr/>
      </dsp:nvSpPr>
      <dsp:spPr>
        <a:xfrm>
          <a:off x="6563991" y="3247528"/>
          <a:ext cx="1192002" cy="144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47DF16-FF53-4B56-A79F-83A02DFFC9CF}">
      <dsp:nvSpPr>
        <dsp:cNvPr id="0" name=""/>
        <dsp:cNvSpPr/>
      </dsp:nvSpPr>
      <dsp:spPr>
        <a:xfrm>
          <a:off x="7875194" y="785822"/>
          <a:ext cx="1192002" cy="323115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3" tIns="330200" rIns="9293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void </a:t>
          </a:r>
          <a:r>
            <a:rPr lang="en-US" sz="1100" kern="1200" dirty="0" err="1"/>
            <a:t>Init_Heap</a:t>
          </a:r>
          <a:r>
            <a:rPr lang="en-US" sz="1100" kern="1200" dirty="0"/>
            <a:t>(</a:t>
          </a:r>
          <a:r>
            <a:rPr lang="en-US" sz="1100" kern="1200" dirty="0" err="1"/>
            <a:t>size_t</a:t>
          </a:r>
          <a:r>
            <a:rPr lang="en-US" sz="1100" kern="1200" dirty="0"/>
            <a:t> size);</a:t>
          </a:r>
        </a:p>
      </dsp:txBody>
      <dsp:txXfrm>
        <a:off x="7875194" y="2013661"/>
        <a:ext cx="1192002" cy="1938692"/>
      </dsp:txXfrm>
    </dsp:sp>
    <dsp:sp modelId="{E42B8609-9024-4E83-B4CD-D57D3899B5A5}">
      <dsp:nvSpPr>
        <dsp:cNvPr id="0" name=""/>
        <dsp:cNvSpPr/>
      </dsp:nvSpPr>
      <dsp:spPr>
        <a:xfrm>
          <a:off x="8220875" y="1733878"/>
          <a:ext cx="500641" cy="50064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032" tIns="12700" rIns="39032" bIns="1270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7</a:t>
          </a:r>
        </a:p>
      </dsp:txBody>
      <dsp:txXfrm>
        <a:off x="8294192" y="1807195"/>
        <a:ext cx="354007" cy="354007"/>
      </dsp:txXfrm>
    </dsp:sp>
    <dsp:sp modelId="{875D6A0C-BA94-4DAE-AC09-E4125AB7D1A1}">
      <dsp:nvSpPr>
        <dsp:cNvPr id="0" name=""/>
        <dsp:cNvSpPr/>
      </dsp:nvSpPr>
      <dsp:spPr>
        <a:xfrm>
          <a:off x="7875194" y="3235729"/>
          <a:ext cx="1192002" cy="7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6F9535-FE0B-4CC0-BFBC-C003F80EE7B9}">
      <dsp:nvSpPr>
        <dsp:cNvPr id="0" name=""/>
        <dsp:cNvSpPr/>
      </dsp:nvSpPr>
      <dsp:spPr>
        <a:xfrm>
          <a:off x="0" y="100910"/>
          <a:ext cx="6309300" cy="85263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Ignoring metadata size while splitting</a:t>
          </a:r>
        </a:p>
      </dsp:txBody>
      <dsp:txXfrm>
        <a:off x="41622" y="142532"/>
        <a:ext cx="6226056" cy="769393"/>
      </dsp:txXfrm>
    </dsp:sp>
    <dsp:sp modelId="{EE66EA58-5D73-4536-B67A-6BABBFCF4FDD}">
      <dsp:nvSpPr>
        <dsp:cNvPr id="0" name=""/>
        <dsp:cNvSpPr/>
      </dsp:nvSpPr>
      <dsp:spPr>
        <a:xfrm>
          <a:off x="0" y="1016907"/>
          <a:ext cx="6309300" cy="852637"/>
        </a:xfrm>
        <a:prstGeom prst="roundRect">
          <a:avLst/>
        </a:prstGeom>
        <a:solidFill>
          <a:schemeClr val="accent5">
            <a:hueOff val="400762"/>
            <a:satOff val="-4719"/>
            <a:lumOff val="3137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Accessing Place out of the boundary of Heap</a:t>
          </a:r>
        </a:p>
      </dsp:txBody>
      <dsp:txXfrm>
        <a:off x="41622" y="1058529"/>
        <a:ext cx="6226056" cy="769393"/>
      </dsp:txXfrm>
    </dsp:sp>
    <dsp:sp modelId="{2E76184F-A27F-420C-A810-706A7537E2A6}">
      <dsp:nvSpPr>
        <dsp:cNvPr id="0" name=""/>
        <dsp:cNvSpPr/>
      </dsp:nvSpPr>
      <dsp:spPr>
        <a:xfrm>
          <a:off x="0" y="1932905"/>
          <a:ext cx="6309300" cy="852637"/>
        </a:xfrm>
        <a:prstGeom prst="roundRect">
          <a:avLst/>
        </a:prstGeom>
        <a:solidFill>
          <a:schemeClr val="accent5">
            <a:hueOff val="801524"/>
            <a:satOff val="-9438"/>
            <a:lumOff val="627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Ignore Allocating of 0 size if user asked</a:t>
          </a:r>
        </a:p>
      </dsp:txBody>
      <dsp:txXfrm>
        <a:off x="41622" y="1974527"/>
        <a:ext cx="6226056" cy="769393"/>
      </dsp:txXfrm>
    </dsp:sp>
    <dsp:sp modelId="{E47E2189-335C-4073-B0F2-486FBCA17E9F}">
      <dsp:nvSpPr>
        <dsp:cNvPr id="0" name=""/>
        <dsp:cNvSpPr/>
      </dsp:nvSpPr>
      <dsp:spPr>
        <a:xfrm>
          <a:off x="0" y="2848902"/>
          <a:ext cx="6309300" cy="852637"/>
        </a:xfrm>
        <a:prstGeom prst="roundRect">
          <a:avLst/>
        </a:prstGeom>
        <a:solidFill>
          <a:schemeClr val="accent5">
            <a:hueOff val="1202285"/>
            <a:satOff val="-14157"/>
            <a:lumOff val="941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Over flow from wrong size estimation</a:t>
          </a:r>
        </a:p>
      </dsp:txBody>
      <dsp:txXfrm>
        <a:off x="41622" y="2890524"/>
        <a:ext cx="6226056" cy="769393"/>
      </dsp:txXfrm>
    </dsp:sp>
    <dsp:sp modelId="{90D48267-F9FA-4736-BCA2-61278D909526}">
      <dsp:nvSpPr>
        <dsp:cNvPr id="0" name=""/>
        <dsp:cNvSpPr/>
      </dsp:nvSpPr>
      <dsp:spPr>
        <a:xfrm>
          <a:off x="0" y="3764900"/>
          <a:ext cx="6309300" cy="852637"/>
        </a:xfrm>
        <a:prstGeom prst="roundRect">
          <a:avLst/>
        </a:prstGeom>
        <a:solidFill>
          <a:schemeClr val="accent5">
            <a:hueOff val="1603047"/>
            <a:satOff val="-18876"/>
            <a:lumOff val="1254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User needs more than  size_t Max size that </a:t>
          </a:r>
          <a:r>
            <a:rPr lang="en-US" sz="2200" b="1" kern="1200"/>
            <a:t>sbrk  takes</a:t>
          </a:r>
          <a:endParaRPr lang="en-US" sz="2200" kern="1200"/>
        </a:p>
      </dsp:txBody>
      <dsp:txXfrm>
        <a:off x="41622" y="3806522"/>
        <a:ext cx="6226056" cy="76939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12C6E-7DE3-477F-BD19-74DDB98DE3CB}">
      <dsp:nvSpPr>
        <dsp:cNvPr id="0" name=""/>
        <dsp:cNvSpPr/>
      </dsp:nvSpPr>
      <dsp:spPr>
        <a:xfrm>
          <a:off x="397837" y="869184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1CCBB8-EB60-43BB-8C29-8D76C759487B}">
      <dsp:nvSpPr>
        <dsp:cNvPr id="0" name=""/>
        <dsp:cNvSpPr/>
      </dsp:nvSpPr>
      <dsp:spPr>
        <a:xfrm>
          <a:off x="631837" y="1103184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55BD24-FF2B-4DC0-8A35-54585C2A8196}">
      <dsp:nvSpPr>
        <dsp:cNvPr id="0" name=""/>
        <dsp:cNvSpPr/>
      </dsp:nvSpPr>
      <dsp:spPr>
        <a:xfrm>
          <a:off x="46837" y="230918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1-Sbrk_free</a:t>
          </a:r>
        </a:p>
      </dsp:txBody>
      <dsp:txXfrm>
        <a:off x="46837" y="2309184"/>
        <a:ext cx="1800000" cy="720000"/>
      </dsp:txXfrm>
    </dsp:sp>
    <dsp:sp modelId="{BD728D78-4132-49DB-AE37-B77023E8F1A0}">
      <dsp:nvSpPr>
        <dsp:cNvPr id="0" name=""/>
        <dsp:cNvSpPr/>
      </dsp:nvSpPr>
      <dsp:spPr>
        <a:xfrm>
          <a:off x="2512837" y="869184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29C39F-2D68-4A86-B3B1-56B64F6EA706}">
      <dsp:nvSpPr>
        <dsp:cNvPr id="0" name=""/>
        <dsp:cNvSpPr/>
      </dsp:nvSpPr>
      <dsp:spPr>
        <a:xfrm>
          <a:off x="2746837" y="1103184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EA4602-959A-4693-B65A-554A689A8675}">
      <dsp:nvSpPr>
        <dsp:cNvPr id="0" name=""/>
        <dsp:cNvSpPr/>
      </dsp:nvSpPr>
      <dsp:spPr>
        <a:xfrm>
          <a:off x="2161837" y="230918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2- randomized test </a:t>
          </a:r>
        </a:p>
      </dsp:txBody>
      <dsp:txXfrm>
        <a:off x="2161837" y="2309184"/>
        <a:ext cx="1800000" cy="720000"/>
      </dsp:txXfrm>
    </dsp:sp>
    <dsp:sp modelId="{559D99F3-CBF0-495A-B97A-8D6921592581}">
      <dsp:nvSpPr>
        <dsp:cNvPr id="0" name=""/>
        <dsp:cNvSpPr/>
      </dsp:nvSpPr>
      <dsp:spPr>
        <a:xfrm>
          <a:off x="4627837" y="869184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6389C1-B821-4F66-B274-6CAB6F9E398E}">
      <dsp:nvSpPr>
        <dsp:cNvPr id="0" name=""/>
        <dsp:cNvSpPr/>
      </dsp:nvSpPr>
      <dsp:spPr>
        <a:xfrm>
          <a:off x="4861837" y="1103184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851111-9B86-4E70-B0F7-43921D849582}">
      <dsp:nvSpPr>
        <dsp:cNvPr id="0" name=""/>
        <dsp:cNvSpPr/>
      </dsp:nvSpPr>
      <dsp:spPr>
        <a:xfrm>
          <a:off x="4276837" y="230918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3- 4- another randomized test </a:t>
          </a:r>
        </a:p>
      </dsp:txBody>
      <dsp:txXfrm>
        <a:off x="4276837" y="2309184"/>
        <a:ext cx="1800000" cy="720000"/>
      </dsp:txXfrm>
    </dsp:sp>
    <dsp:sp modelId="{92CFDEE2-F5AA-40AC-9F5B-299CD6FE3F37}">
      <dsp:nvSpPr>
        <dsp:cNvPr id="0" name=""/>
        <dsp:cNvSpPr/>
      </dsp:nvSpPr>
      <dsp:spPr>
        <a:xfrm>
          <a:off x="6742837" y="869184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914130-ABF1-4552-B283-91E4A82A359F}">
      <dsp:nvSpPr>
        <dsp:cNvPr id="0" name=""/>
        <dsp:cNvSpPr/>
      </dsp:nvSpPr>
      <dsp:spPr>
        <a:xfrm>
          <a:off x="6976837" y="1103184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6FA5B2-7E27-413A-B8C4-B1979B6C2C21}">
      <dsp:nvSpPr>
        <dsp:cNvPr id="0" name=""/>
        <dsp:cNvSpPr/>
      </dsp:nvSpPr>
      <dsp:spPr>
        <a:xfrm>
          <a:off x="6391837" y="230918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4- Manual test for corner cases</a:t>
          </a:r>
        </a:p>
      </dsp:txBody>
      <dsp:txXfrm>
        <a:off x="6391837" y="2309184"/>
        <a:ext cx="1800000" cy="720000"/>
      </dsp:txXfrm>
    </dsp:sp>
    <dsp:sp modelId="{58A70115-68D9-4828-AFA9-9FAA179F8805}">
      <dsp:nvSpPr>
        <dsp:cNvPr id="0" name=""/>
        <dsp:cNvSpPr/>
      </dsp:nvSpPr>
      <dsp:spPr>
        <a:xfrm>
          <a:off x="8857837" y="869184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C98A3B-AB5E-4396-B13F-49AD6C5349C5}">
      <dsp:nvSpPr>
        <dsp:cNvPr id="0" name=""/>
        <dsp:cNvSpPr/>
      </dsp:nvSpPr>
      <dsp:spPr>
        <a:xfrm>
          <a:off x="9091837" y="1103184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FEB47D-8A51-45AF-BB77-76773F2EB642}">
      <dsp:nvSpPr>
        <dsp:cNvPr id="0" name=""/>
        <dsp:cNvSpPr/>
      </dsp:nvSpPr>
      <dsp:spPr>
        <a:xfrm>
          <a:off x="8506837" y="230918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5-Linux utilites</a:t>
          </a:r>
        </a:p>
      </dsp:txBody>
      <dsp:txXfrm>
        <a:off x="8506837" y="2309184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038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95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1454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53769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7059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435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9361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997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07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79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022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934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58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558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98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881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661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2EDB8D0-98ED-4B86-9D5F-E61ADC70144D}" type="datetimeFigureOut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3908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  <p:sldLayoutId id="2147483950" r:id="rId12"/>
    <p:sldLayoutId id="2147483951" r:id="rId13"/>
    <p:sldLayoutId id="2147483952" r:id="rId14"/>
    <p:sldLayoutId id="2147483953" r:id="rId15"/>
    <p:sldLayoutId id="2147483954" r:id="rId16"/>
    <p:sldLayoutId id="214748395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6573CC34-70C4-1136-243E-D26ABCB1F1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795" y="609600"/>
            <a:ext cx="10353762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Heap memory   Manager</a:t>
            </a:r>
            <a:br>
              <a:rPr lang="en-US" sz="3100"/>
            </a:br>
            <a:endParaRPr lang="en-US" sz="31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9C9DC7-2DF8-7471-AA41-B2BC6DB5F4A2}"/>
              </a:ext>
            </a:extLst>
          </p:cNvPr>
          <p:cNvSpPr txBox="1"/>
          <p:nvPr/>
        </p:nvSpPr>
        <p:spPr>
          <a:xfrm>
            <a:off x="1000918" y="1653095"/>
            <a:ext cx="5546272" cy="4211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rgbClr val="FFED3F"/>
              </a:buClr>
              <a:buSzPct val="70000"/>
            </a:pP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project Developed at STMicroelectronics 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rgbClr val="FFED3F"/>
              </a:buClr>
              <a:buSzPct val="70000"/>
            </a:pP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under Supervision of </a:t>
            </a:r>
            <a:r>
              <a:rPr lang="en-US" sz="24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Eng.Reda</a:t>
            </a: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Maher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rgbClr val="FFED3F"/>
              </a:buClr>
              <a:buSzPct val="70000"/>
            </a:pP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Presented by: Moaz Ragab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D661026-DE64-47F1-9F88-0847B5FB3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998132"/>
            <a:ext cx="4333632" cy="3521077"/>
          </a:xfrm>
          <a:prstGeom prst="rect">
            <a:avLst/>
          </a:prstGeom>
        </p:spPr>
      </p:pic>
      <p:pic>
        <p:nvPicPr>
          <p:cNvPr id="30" name="Picture 29" descr="A penguin with yellow feet&#10;&#10;Description automatically generated">
            <a:extLst>
              <a:ext uri="{FF2B5EF4-FFF2-40B4-BE49-F238E27FC236}">
                <a16:creationId xmlns:a16="http://schemas.microsoft.com/office/drawing/2014/main" id="{4962F7E6-410A-44FE-0A84-FD21596147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5" r="9436" b="-1"/>
          <a:stretch/>
        </p:blipFill>
        <p:spPr>
          <a:xfrm>
            <a:off x="7066560" y="2132822"/>
            <a:ext cx="4065464" cy="3258006"/>
          </a:xfrm>
          <a:prstGeom prst="rect">
            <a:avLst/>
          </a:prstGeom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6C59A2D-0897-5695-7A1F-E77F1F503B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501" y="345503"/>
            <a:ext cx="2682472" cy="123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5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36D36-921C-02F7-FB02-25A5AE555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Data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E3F9916-0E1E-97C6-61B1-B03CB5DAE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162" y="2330034"/>
            <a:ext cx="10751028" cy="3087540"/>
          </a:xfrm>
        </p:spPr>
      </p:pic>
    </p:spTree>
    <p:extLst>
      <p:ext uri="{BB962C8B-B14F-4D97-AF65-F5344CB8AC3E}">
        <p14:creationId xmlns:p14="http://schemas.microsoft.com/office/powerpoint/2010/main" val="2431500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9F05D-5DFB-B141-96D0-F9C1E42AB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970450"/>
          </a:xfrm>
        </p:spPr>
        <p:txBody>
          <a:bodyPr>
            <a:normAutofit/>
          </a:bodyPr>
          <a:lstStyle/>
          <a:p>
            <a:r>
              <a:rPr lang="en-US" dirty="0"/>
              <a:t>Heap </a:t>
            </a:r>
            <a:r>
              <a:rPr lang="en-US" dirty="0" err="1"/>
              <a:t>allocater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E99B7-0DBE-7A98-B20D-F8E71B254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28801"/>
            <a:ext cx="5978072" cy="3866048"/>
          </a:xfrm>
        </p:spPr>
        <p:txBody>
          <a:bodyPr anchor="ctr">
            <a:normAutofit/>
          </a:bodyPr>
          <a:lstStyle/>
          <a:p>
            <a:pPr>
              <a:buClr>
                <a:srgbClr val="3DDDF3"/>
              </a:buClr>
            </a:pPr>
            <a:r>
              <a:rPr lang="en-US" dirty="0"/>
              <a:t>This function is the core of the memory allocation process. It searches for a suitable free block in the heap to allocate memory. If no suitable block is found, it allocates more memory from the system.</a:t>
            </a:r>
            <a:endParaRPr lang="en-US"/>
          </a:p>
        </p:txBody>
      </p:sp>
      <p:pic>
        <p:nvPicPr>
          <p:cNvPr id="5" name="Picture 4" descr="Sphere of mesh and nodes">
            <a:extLst>
              <a:ext uri="{FF2B5EF4-FFF2-40B4-BE49-F238E27FC236}">
                <a16:creationId xmlns:a16="http://schemas.microsoft.com/office/drawing/2014/main" id="{400597B0-483F-281F-6311-5B4FB48BB5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496" r="9508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38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5E34E-0C56-EBCF-55B2-50605D2AB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619432"/>
          </a:xfrm>
        </p:spPr>
        <p:txBody>
          <a:bodyPr>
            <a:normAutofit fontScale="90000"/>
          </a:bodyPr>
          <a:lstStyle/>
          <a:p>
            <a:r>
              <a:rPr lang="en-US" dirty="0"/>
              <a:t>Heap allocator flow chart</a:t>
            </a:r>
          </a:p>
        </p:txBody>
      </p:sp>
      <p:pic>
        <p:nvPicPr>
          <p:cNvPr id="5" name="Content Placeholder 4" descr="A diagram of a flowchart&#10;&#10;Description automatically generated">
            <a:extLst>
              <a:ext uri="{FF2B5EF4-FFF2-40B4-BE49-F238E27FC236}">
                <a16:creationId xmlns:a16="http://schemas.microsoft.com/office/drawing/2014/main" id="{1BF035A7-61F2-3C16-2200-D5298A54AB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02" y="1376517"/>
            <a:ext cx="11596596" cy="5407742"/>
          </a:xfrm>
        </p:spPr>
      </p:pic>
    </p:spTree>
    <p:extLst>
      <p:ext uri="{BB962C8B-B14F-4D97-AF65-F5344CB8AC3E}">
        <p14:creationId xmlns:p14="http://schemas.microsoft.com/office/powerpoint/2010/main" val="492105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B9F05D-5DFB-B141-96D0-F9C1E42AB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DADADA"/>
                </a:solidFill>
              </a:rPr>
              <a:t>Heap Free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E99B7-0DBE-7A98-B20D-F8E71B254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4617" y="3598339"/>
            <a:ext cx="3137262" cy="16753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600" dirty="0">
                <a:ln>
                  <a:solidFill>
                    <a:srgbClr val="404040">
                      <a:alpha val="9804"/>
                    </a:srgbClr>
                  </a:solidFill>
                </a:ln>
                <a:solidFill>
                  <a:srgbClr val="80B8FE"/>
                </a:solidFill>
              </a:rPr>
              <a:t> This function marks a memory block as free and merges adjacent free blocks.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diagram of a flowchart&#10;&#10;Description automatically generated">
            <a:extLst>
              <a:ext uri="{FF2B5EF4-FFF2-40B4-BE49-F238E27FC236}">
                <a16:creationId xmlns:a16="http://schemas.microsoft.com/office/drawing/2014/main" id="{2C8735D4-96B5-E313-84E6-78F820625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84" y="866874"/>
            <a:ext cx="7612401" cy="533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44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976BAAA-75A1-48AA-B7DE-B6B80709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E99B7-0DBE-7A98-B20D-F8E71B254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7428" y="1257301"/>
            <a:ext cx="2450127" cy="4343399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This function reallocates memory using the custom heap allocator.</a:t>
            </a: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65A5F259-CDF7-4A15-A66C-A9939D23E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2"/>
            <a:ext cx="8386486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B9F05D-5DFB-B141-96D0-F9C1E42AB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7301"/>
            <a:ext cx="6672865" cy="43433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/>
              <a:t>Heap realloc </a:t>
            </a:r>
          </a:p>
        </p:txBody>
      </p:sp>
    </p:spTree>
    <p:extLst>
      <p:ext uri="{BB962C8B-B14F-4D97-AF65-F5344CB8AC3E}">
        <p14:creationId xmlns:p14="http://schemas.microsoft.com/office/powerpoint/2010/main" val="260920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5E34E-0C56-EBCF-55B2-50605D2AB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619432"/>
          </a:xfrm>
        </p:spPr>
        <p:txBody>
          <a:bodyPr>
            <a:normAutofit fontScale="90000"/>
          </a:bodyPr>
          <a:lstStyle/>
          <a:p>
            <a:r>
              <a:rPr lang="en-US" dirty="0"/>
              <a:t>Heap </a:t>
            </a:r>
            <a:r>
              <a:rPr lang="en-US" dirty="0" err="1"/>
              <a:t>realloc</a:t>
            </a:r>
            <a:r>
              <a:rPr lang="en-US" dirty="0"/>
              <a:t> flow chart</a:t>
            </a:r>
          </a:p>
        </p:txBody>
      </p:sp>
      <p:pic>
        <p:nvPicPr>
          <p:cNvPr id="7" name="Content Placeholder 6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A9E82F35-B49C-E836-BB9E-B2EA2F4A01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25" y="1229032"/>
            <a:ext cx="11857702" cy="5530670"/>
          </a:xfrm>
        </p:spPr>
      </p:pic>
    </p:spTree>
    <p:extLst>
      <p:ext uri="{BB962C8B-B14F-4D97-AF65-F5344CB8AC3E}">
        <p14:creationId xmlns:p14="http://schemas.microsoft.com/office/powerpoint/2010/main" val="2836299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9F05D-5DFB-B141-96D0-F9C1E42AB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2800"/>
              <a:t>Heap Calloc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E99B7-0DBE-7A98-B20D-F8E71B254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058751"/>
          </a:xfrm>
        </p:spPr>
        <p:txBody>
          <a:bodyPr anchor="t">
            <a:normAutofit/>
          </a:bodyPr>
          <a:lstStyle/>
          <a:p>
            <a:pPr>
              <a:buClr>
                <a:srgbClr val="3DDDF3"/>
              </a:buClr>
            </a:pPr>
            <a:r>
              <a:rPr lang="en-US" sz="1600"/>
              <a:t>This function used to Store number of Blocks  each of them specified with number of Bytes and initialized them with zero value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22D114-11B7-46ED-94A9-18DC1C977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965196"/>
            <a:ext cx="6581364" cy="4781641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diagram of a flowchart&#10;&#10;Description automatically generated">
            <a:extLst>
              <a:ext uri="{FF2B5EF4-FFF2-40B4-BE49-F238E27FC236}">
                <a16:creationId xmlns:a16="http://schemas.microsoft.com/office/drawing/2014/main" id="{5224AAE1-2A9E-3567-FEDB-A4638CBBC9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" b="2"/>
          <a:stretch/>
        </p:blipFill>
        <p:spPr>
          <a:xfrm>
            <a:off x="5120640" y="1438360"/>
            <a:ext cx="5676236" cy="383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98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F4146-E492-0902-933C-91BE05D60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Split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08AE2-DAE3-CAAC-8F85-41873EF01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546272" cy="4058751"/>
          </a:xfrm>
        </p:spPr>
        <p:txBody>
          <a:bodyPr anchor="ctr">
            <a:normAutofit/>
          </a:bodyPr>
          <a:lstStyle/>
          <a:p>
            <a:pPr>
              <a:buClr>
                <a:srgbClr val="E6B686"/>
              </a:buClr>
            </a:pPr>
            <a:r>
              <a:rPr lang="en-US" dirty="0"/>
              <a:t>This function splits a memory block into two blocks, one with the specified size and the other with the remaining size.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661026-DE64-47F1-9F88-0847B5FB3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998132"/>
            <a:ext cx="4333632" cy="3521077"/>
          </a:xfrm>
          <a:prstGeom prst="rect">
            <a:avLst/>
          </a:prstGeom>
        </p:spPr>
      </p:pic>
      <p:pic>
        <p:nvPicPr>
          <p:cNvPr id="5" name="Picture 4" descr="A diagram of a data flow&#10;&#10;Description automatically generated">
            <a:extLst>
              <a:ext uri="{FF2B5EF4-FFF2-40B4-BE49-F238E27FC236}">
                <a16:creationId xmlns:a16="http://schemas.microsoft.com/office/drawing/2014/main" id="{AA7287E7-64FC-6B30-962E-BEEEC8B2D2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2" r="685" b="-3"/>
          <a:stretch/>
        </p:blipFill>
        <p:spPr>
          <a:xfrm>
            <a:off x="7066560" y="2132822"/>
            <a:ext cx="4065464" cy="325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875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F4146-E492-0902-933C-91BE05D60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Merge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08AE2-DAE3-CAAC-8F85-41873EF01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789" y="4334933"/>
            <a:ext cx="3382831" cy="1185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8EC0FE"/>
                </a:solidFill>
              </a:rPr>
              <a:t>This function merges adjacent free memory blocks to prevent fragmentation.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187575-5CB4-477B-AA47-020C6D2A7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585F70-7C5D-424E-A182-39507AF48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5" name="Picture 4" descr="A diagram of a process&#10;&#10;Description automatically generated">
            <a:extLst>
              <a:ext uri="{FF2B5EF4-FFF2-40B4-BE49-F238E27FC236}">
                <a16:creationId xmlns:a16="http://schemas.microsoft.com/office/drawing/2014/main" id="{856F419D-C2A6-2F8A-3AD5-D1C45646F4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6" r="9486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9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4F4146-E492-0902-933C-91BE05D60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9236" y="1097280"/>
            <a:ext cx="6043875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/>
              <a:t>Init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08AE2-DAE3-CAAC-8F85-41873EF01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097280"/>
            <a:ext cx="3256177" cy="46268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>
                <a:solidFill>
                  <a:schemeClr val="tx1"/>
                </a:solidFill>
              </a:rPr>
              <a:t> This function initializes the heap with a specified size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997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White puzzle with one red piece">
            <a:extLst>
              <a:ext uri="{FF2B5EF4-FFF2-40B4-BE49-F238E27FC236}">
                <a16:creationId xmlns:a16="http://schemas.microsoft.com/office/drawing/2014/main" id="{B2C2A9CA-2CC1-3175-2176-7B4FA5A9BC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470107-516F-85E7-7AD8-D68ED3018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B6C03264-FCE1-8C2E-E836-564F192494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9279537"/>
              </p:ext>
            </p:extLst>
          </p:nvPr>
        </p:nvGraphicFramePr>
        <p:xfrm>
          <a:off x="913795" y="1732449"/>
          <a:ext cx="10353762" cy="4058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73237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0783D-7A2A-168D-A5CA-EEA72BF95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 4-Some problems happened to 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77D423-FE81-4236-89DE-39776B810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641" y="609599"/>
            <a:ext cx="6889687" cy="5273675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FE546A5-BFD2-059A-C5F4-299DE3AB30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4678060"/>
              </p:ext>
            </p:extLst>
          </p:nvPr>
        </p:nvGraphicFramePr>
        <p:xfrm>
          <a:off x="4958257" y="887213"/>
          <a:ext cx="6309300" cy="4718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85817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FFFC4-212A-A5F1-CE63-9389482ED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5-Tests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1731964"/>
            <a:ext cx="12192001" cy="5126036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32" name="TextBox 5">
            <a:extLst>
              <a:ext uri="{FF2B5EF4-FFF2-40B4-BE49-F238E27FC236}">
                <a16:creationId xmlns:a16="http://schemas.microsoft.com/office/drawing/2014/main" id="{7763537E-6128-B381-021A-392FB7E76D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5220001"/>
              </p:ext>
            </p:extLst>
          </p:nvPr>
        </p:nvGraphicFramePr>
        <p:xfrm>
          <a:off x="914400" y="1892830"/>
          <a:ext cx="10353675" cy="3898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37722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C7125-A55D-6BA6-7202-43EF18423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63794"/>
            <a:ext cx="10353762" cy="1216256"/>
          </a:xfrm>
        </p:spPr>
        <p:txBody>
          <a:bodyPr>
            <a:normAutofit fontScale="90000"/>
          </a:bodyPr>
          <a:lstStyle/>
          <a:p>
            <a:r>
              <a:rPr lang="en-US" sz="2200" dirty="0" err="1"/>
              <a:t>Sbrk_free</a:t>
            </a:r>
            <a:r>
              <a:rPr lang="en-US" sz="2200" dirty="0"/>
              <a:t> test From </a:t>
            </a:r>
            <a:r>
              <a:rPr lang="en-US" sz="2200" b="1" i="0" u="none" strike="noStrike" baseline="0" dirty="0">
                <a:solidFill>
                  <a:schemeClr val="accent1"/>
                </a:solidFill>
                <a:latin typeface="ScalaSans-CapsBold"/>
              </a:rPr>
              <a:t>The Linux </a:t>
            </a:r>
            <a:br>
              <a:rPr lang="en-US" sz="2200" b="1" i="0" u="none" strike="noStrike" baseline="0" dirty="0">
                <a:solidFill>
                  <a:schemeClr val="accent1"/>
                </a:solidFill>
                <a:latin typeface="ScalaSans-CapsBold"/>
              </a:rPr>
            </a:br>
            <a:r>
              <a:rPr lang="en-US" sz="2200" b="1" i="0" u="none" strike="noStrike" baseline="0" dirty="0">
                <a:solidFill>
                  <a:schemeClr val="accent1"/>
                </a:solidFill>
                <a:latin typeface="ScalaSans-CapsBold"/>
              </a:rPr>
              <a:t>Programming interface    </a:t>
            </a:r>
            <a:r>
              <a:rPr lang="en-US" sz="2200" i="0" u="none" strike="noStrike" baseline="0" dirty="0">
                <a:solidFill>
                  <a:schemeClr val="accent2"/>
                </a:solidFill>
                <a:latin typeface="ScalaSans-CapsBold"/>
              </a:rPr>
              <a:t>REFERENCE</a:t>
            </a:r>
            <a:br>
              <a:rPr lang="en-US" dirty="0">
                <a:solidFill>
                  <a:schemeClr val="accent2"/>
                </a:solidFill>
              </a:rPr>
            </a:br>
            <a:endParaRPr lang="en-US" dirty="0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0135F0F-E17C-9470-C73D-740D221EE8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6" y="1089267"/>
            <a:ext cx="9109700" cy="4701934"/>
          </a:xfrm>
        </p:spPr>
      </p:pic>
    </p:spTree>
    <p:extLst>
      <p:ext uri="{BB962C8B-B14F-4D97-AF65-F5344CB8AC3E}">
        <p14:creationId xmlns:p14="http://schemas.microsoft.com/office/powerpoint/2010/main" val="4180473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721C6-D9AA-848F-EF9E-9D1B27B74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Randomize test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EEE3E72-E5B8-9FDE-C870-3193F447F5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980" y="1731963"/>
            <a:ext cx="7864515" cy="4059237"/>
          </a:xfrm>
        </p:spPr>
      </p:pic>
    </p:spTree>
    <p:extLst>
      <p:ext uri="{BB962C8B-B14F-4D97-AF65-F5344CB8AC3E}">
        <p14:creationId xmlns:p14="http://schemas.microsoft.com/office/powerpoint/2010/main" val="3801614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72DB9-544B-E237-C925-36F3A4D61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randomize test </a:t>
            </a:r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45B4CB06-94D4-D2B5-3229-6A97FA859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980" y="1731963"/>
            <a:ext cx="7864515" cy="4059237"/>
          </a:xfrm>
        </p:spPr>
      </p:pic>
    </p:spTree>
    <p:extLst>
      <p:ext uri="{BB962C8B-B14F-4D97-AF65-F5344CB8AC3E}">
        <p14:creationId xmlns:p14="http://schemas.microsoft.com/office/powerpoint/2010/main" val="172921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62251-902B-86D3-B780-A1CA4CB62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Test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F11988E-CA14-1B07-111F-5D8456E347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496" y="1632879"/>
            <a:ext cx="8597510" cy="4437569"/>
          </a:xfrm>
        </p:spPr>
      </p:pic>
    </p:spTree>
    <p:extLst>
      <p:ext uri="{BB962C8B-B14F-4D97-AF65-F5344CB8AC3E}">
        <p14:creationId xmlns:p14="http://schemas.microsoft.com/office/powerpoint/2010/main" val="2601888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4A3F7-EAA0-945B-8E52-CEF9495B6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utilities </a:t>
            </a:r>
          </a:p>
        </p:txBody>
      </p:sp>
      <p:pic>
        <p:nvPicPr>
          <p:cNvPr id="5" name="Content Placeholder 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143144AA-AAF3-8267-4CA6-53D869850A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980" y="1731963"/>
            <a:ext cx="7864515" cy="4059237"/>
          </a:xfrm>
        </p:spPr>
      </p:pic>
    </p:spTree>
    <p:extLst>
      <p:ext uri="{BB962C8B-B14F-4D97-AF65-F5344CB8AC3E}">
        <p14:creationId xmlns:p14="http://schemas.microsoft.com/office/powerpoint/2010/main" val="1731509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D86F2-6EAF-5D5E-2197-8A943A9E8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441" y="1233378"/>
            <a:ext cx="5441285" cy="23649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Thank you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C9646-D26F-03B7-444D-7366CF977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9441" y="3598339"/>
            <a:ext cx="5441286" cy="16753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>
                <a:solidFill>
                  <a:srgbClr val="E19313"/>
                </a:solidFill>
              </a:rPr>
              <a:t>Many thanks to Eng Reda Maher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F7BBCC-A085-493E-83D9-01D4F8E88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7" name="Picture 6" descr="Magnifying glass on clear background">
            <a:extLst>
              <a:ext uri="{FF2B5EF4-FFF2-40B4-BE49-F238E27FC236}">
                <a16:creationId xmlns:a16="http://schemas.microsoft.com/office/drawing/2014/main" id="{DB3EEAAB-307A-E84A-16F1-90B5264196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891" r="14612" b="-1"/>
          <a:stretch/>
        </p:blipFill>
        <p:spPr>
          <a:xfrm>
            <a:off x="20" y="10"/>
            <a:ext cx="457162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E4E06-994C-AA74-07E2-849884603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472" y="609600"/>
            <a:ext cx="6340084" cy="1326321"/>
          </a:xfrm>
        </p:spPr>
        <p:txBody>
          <a:bodyPr>
            <a:normAutofit/>
          </a:bodyPr>
          <a:lstStyle/>
          <a:p>
            <a:r>
              <a:rPr lang="en-US" dirty="0"/>
              <a:t>1-Introduction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6B23A-D48D-A453-413B-AB5B75B43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7471" y="2096064"/>
            <a:ext cx="6340085" cy="3695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I  implemented Heap memory manager that can replace Glibc memory manager </a:t>
            </a:r>
          </a:p>
          <a:p>
            <a:pPr marL="0" indent="0">
              <a:buNone/>
            </a:pPr>
            <a:r>
              <a:rPr lang="en-US" dirty="0"/>
              <a:t>I  also tested it on some utilities on the heart of </a:t>
            </a:r>
            <a:r>
              <a:rPr lang="en-US" dirty="0" err="1"/>
              <a:t>linux</a:t>
            </a:r>
            <a:r>
              <a:rPr lang="en-US" dirty="0"/>
              <a:t> like:</a:t>
            </a:r>
          </a:p>
          <a:p>
            <a:pPr marL="0" indent="0">
              <a:buNone/>
            </a:pPr>
            <a:r>
              <a:rPr lang="en-US" dirty="0" err="1"/>
              <a:t>Pwd</a:t>
            </a:r>
            <a:r>
              <a:rPr lang="en-US" dirty="0"/>
              <a:t> ls  Bash and Vim  And it worked well </a:t>
            </a:r>
          </a:p>
        </p:txBody>
      </p:sp>
      <p:pic>
        <p:nvPicPr>
          <p:cNvPr id="11" name="Picture 10" descr="Closeup of a keyboard">
            <a:extLst>
              <a:ext uri="{FF2B5EF4-FFF2-40B4-BE49-F238E27FC236}">
                <a16:creationId xmlns:a16="http://schemas.microsoft.com/office/drawing/2014/main" id="{9D55B4E3-F741-F4A6-DF8B-37B454FDD4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89" r="38141" b="1"/>
          <a:stretch/>
        </p:blipFill>
        <p:spPr>
          <a:xfrm>
            <a:off x="20" y="10"/>
            <a:ext cx="463598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94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CE3AA-6CE1-E348-243D-183007D2A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1329596"/>
          </a:xfrm>
        </p:spPr>
        <p:txBody>
          <a:bodyPr>
            <a:normAutofit/>
          </a:bodyPr>
          <a:lstStyle/>
          <a:p>
            <a:r>
              <a:rPr lang="en-US" dirty="0"/>
              <a:t>What is Heap?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5EA9D-0B81-7A38-8F44-3C935B0E6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27623"/>
            <a:ext cx="5978072" cy="3567225"/>
          </a:xfrm>
        </p:spPr>
        <p:txBody>
          <a:bodyPr anchor="ctr">
            <a:normAutofit/>
          </a:bodyPr>
          <a:lstStyle/>
          <a:p>
            <a:r>
              <a:rPr lang="en-US" dirty="0"/>
              <a:t>a heap refers to a region of a computer's memory that is allocated for dynamic memory allocation. It's a large pool of memory from which the program can request and use memory space dynamically during runtime. The heap is managed by the operating system's memory manager or allocator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EE9CAC-347C-43C2-AE87-6BC5566E6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6" name="Picture 5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DB86DDBD-608B-A702-6255-5CABAA029C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684" y="1448047"/>
            <a:ext cx="4379253" cy="3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59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9BA3B-8945-310F-2BAD-1925BF44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 2-Algorithms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1731964"/>
            <a:ext cx="12192001" cy="5126036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E3DB235-D908-265C-5AE6-783553837C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9223743"/>
              </p:ext>
            </p:extLst>
          </p:nvPr>
        </p:nvGraphicFramePr>
        <p:xfrm>
          <a:off x="914400" y="1892830"/>
          <a:ext cx="10353675" cy="3898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52208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56AA0-D442-BF99-1D72-94DDEDBB2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Best fit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1731964"/>
            <a:ext cx="12192001" cy="5126036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3256C233-DDC3-84AB-6413-ED9D49256F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4477788"/>
              </p:ext>
            </p:extLst>
          </p:nvPr>
        </p:nvGraphicFramePr>
        <p:xfrm>
          <a:off x="914400" y="1892830"/>
          <a:ext cx="10353675" cy="3898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38864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C44B0-04BF-9F3E-366B-B87573C6C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60" y="609600"/>
            <a:ext cx="5978072" cy="970450"/>
          </a:xfrm>
        </p:spPr>
        <p:txBody>
          <a:bodyPr>
            <a:normAutofit/>
          </a:bodyPr>
          <a:lstStyle/>
          <a:p>
            <a:r>
              <a:rPr lang="en-US" dirty="0"/>
              <a:t>first fit</a:t>
            </a:r>
          </a:p>
        </p:txBody>
      </p:sp>
      <p:pic>
        <p:nvPicPr>
          <p:cNvPr id="5" name="Picture 4" descr="3D blocks cube drawn on a chalkboard">
            <a:extLst>
              <a:ext uri="{FF2B5EF4-FFF2-40B4-BE49-F238E27FC236}">
                <a16:creationId xmlns:a16="http://schemas.microsoft.com/office/drawing/2014/main" id="{69E20121-C16E-A86A-75DD-9274DDFFEC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00" r="45203" b="-2"/>
          <a:stretch/>
        </p:blipFill>
        <p:spPr>
          <a:xfrm>
            <a:off x="-10649" y="1"/>
            <a:ext cx="4571649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CCD63-530C-EAC0-CCBB-C8F67609E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60" y="1828801"/>
            <a:ext cx="5978072" cy="3866048"/>
          </a:xfrm>
        </p:spPr>
        <p:txBody>
          <a:bodyPr anchor="ctr">
            <a:normAutofit/>
          </a:bodyPr>
          <a:lstStyle/>
          <a:p>
            <a:pPr>
              <a:buClr>
                <a:srgbClr val="4A8794"/>
              </a:buClr>
            </a:pPr>
            <a:r>
              <a:rPr lang="en-US" dirty="0"/>
              <a:t>In First-Fit, the operating system searches through the list of free blocks of memory, starting from the beginning of the list, until it finds a block that is large enough to accommodate the memory request from the process. Once a suitable block is found, it  splits the block into two parts: the portion that will be allocated to the process, and the remaining free block.</a:t>
            </a:r>
          </a:p>
          <a:p>
            <a:pPr marL="36900" indent="0">
              <a:buClr>
                <a:srgbClr val="4A8794"/>
              </a:buClr>
              <a:buNone/>
            </a:pPr>
            <a:r>
              <a:rPr lang="en-US" dirty="0"/>
              <a:t> And it  reduces The time  complexity in searching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9DF61F-9058-49C9-8F75-DC501F983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09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A576D-47BF-AB2B-7734-C9EDCDA8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825" y="609600"/>
            <a:ext cx="3067664" cy="5603310"/>
          </a:xfrm>
        </p:spPr>
        <p:txBody>
          <a:bodyPr>
            <a:normAutofit/>
          </a:bodyPr>
          <a:lstStyle/>
          <a:p>
            <a:r>
              <a:rPr lang="en-US" sz="2800" dirty="0"/>
              <a:t>3-Methods Implemented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C17DE949-F108-2BDF-7CD4-1754773E22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6255978"/>
              </p:ext>
            </p:extLst>
          </p:nvPr>
        </p:nvGraphicFramePr>
        <p:xfrm>
          <a:off x="2998839" y="835742"/>
          <a:ext cx="9075174" cy="4907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50057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36FF2-1B5C-F77D-8858-90D674D7A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819137"/>
            <a:ext cx="10353761" cy="9403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 err="1"/>
              <a:t>OOps</a:t>
            </a:r>
            <a:endParaRPr lang="en-US" sz="3600" dirty="0"/>
          </a:p>
        </p:txBody>
      </p:sp>
      <p:pic>
        <p:nvPicPr>
          <p:cNvPr id="7" name="Picture 6" descr="A person in a black suit&#10;&#10;Description automatically generated">
            <a:extLst>
              <a:ext uri="{FF2B5EF4-FFF2-40B4-BE49-F238E27FC236}">
                <a16:creationId xmlns:a16="http://schemas.microsoft.com/office/drawing/2014/main" id="{93D1A079-6E33-162C-0C4E-0481C8A488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84"/>
          <a:stretch/>
        </p:blipFill>
        <p:spPr>
          <a:xfrm>
            <a:off x="2344366" y="500408"/>
            <a:ext cx="7240517" cy="407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51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98</TotalTime>
  <Words>581</Words>
  <Application>Microsoft Office PowerPoint</Application>
  <PresentationFormat>Widescreen</PresentationFormat>
  <Paragraphs>77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Calisto MT</vt:lpstr>
      <vt:lpstr>ScalaSans-CapsBold</vt:lpstr>
      <vt:lpstr>Wingdings 2</vt:lpstr>
      <vt:lpstr>Slate</vt:lpstr>
      <vt:lpstr>Heap memory   Manager </vt:lpstr>
      <vt:lpstr>Overview</vt:lpstr>
      <vt:lpstr>1-Introduction</vt:lpstr>
      <vt:lpstr>What is Heap?</vt:lpstr>
      <vt:lpstr> 2-Algorithms</vt:lpstr>
      <vt:lpstr>Best fit</vt:lpstr>
      <vt:lpstr>first fit</vt:lpstr>
      <vt:lpstr>3-Methods Implemented</vt:lpstr>
      <vt:lpstr>OOps</vt:lpstr>
      <vt:lpstr>Meta Data</vt:lpstr>
      <vt:lpstr>Heap allocater </vt:lpstr>
      <vt:lpstr>Heap allocator flow chart</vt:lpstr>
      <vt:lpstr>Heap Free </vt:lpstr>
      <vt:lpstr>Heap realloc </vt:lpstr>
      <vt:lpstr>Heap realloc flow chart</vt:lpstr>
      <vt:lpstr>Heap Calloc </vt:lpstr>
      <vt:lpstr>Split</vt:lpstr>
      <vt:lpstr>Merge</vt:lpstr>
      <vt:lpstr>Init</vt:lpstr>
      <vt:lpstr> 4-Some problems happened to me</vt:lpstr>
      <vt:lpstr>5-Tests</vt:lpstr>
      <vt:lpstr>Sbrk_free test From The Linux  Programming interface    REFERENCE </vt:lpstr>
      <vt:lpstr>Randomize test</vt:lpstr>
      <vt:lpstr>Another randomize test </vt:lpstr>
      <vt:lpstr>Manual Test</vt:lpstr>
      <vt:lpstr>Linux utilities 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Heap memory   Manager </dc:title>
  <dc:creator>Moaz ragab 2100938</dc:creator>
  <cp:lastModifiedBy>Moaz ragab 2100938</cp:lastModifiedBy>
  <cp:revision>2</cp:revision>
  <dcterms:created xsi:type="dcterms:W3CDTF">2024-05-06T14:10:58Z</dcterms:created>
  <dcterms:modified xsi:type="dcterms:W3CDTF">2024-05-07T14:30:50Z</dcterms:modified>
</cp:coreProperties>
</file>